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7" r:id="rId2"/>
  </p:sldMasterIdLst>
  <p:notesMasterIdLst>
    <p:notesMasterId r:id="rId44"/>
  </p:notesMasterIdLst>
  <p:sldIdLst>
    <p:sldId id="327" r:id="rId3"/>
    <p:sldId id="348" r:id="rId4"/>
    <p:sldId id="302" r:id="rId5"/>
    <p:sldId id="303" r:id="rId6"/>
    <p:sldId id="342" r:id="rId7"/>
    <p:sldId id="289" r:id="rId8"/>
    <p:sldId id="286" r:id="rId9"/>
    <p:sldId id="344" r:id="rId10"/>
    <p:sldId id="290" r:id="rId11"/>
    <p:sldId id="306" r:id="rId12"/>
    <p:sldId id="313" r:id="rId13"/>
    <p:sldId id="291" r:id="rId14"/>
    <p:sldId id="323" r:id="rId15"/>
    <p:sldId id="292" r:id="rId16"/>
    <p:sldId id="325" r:id="rId17"/>
    <p:sldId id="314" r:id="rId18"/>
    <p:sldId id="330" r:id="rId19"/>
    <p:sldId id="331" r:id="rId20"/>
    <p:sldId id="287" r:id="rId21"/>
    <p:sldId id="343" r:id="rId22"/>
    <p:sldId id="326" r:id="rId23"/>
    <p:sldId id="283" r:id="rId24"/>
    <p:sldId id="315" r:id="rId25"/>
    <p:sldId id="307" r:id="rId26"/>
    <p:sldId id="347" r:id="rId27"/>
    <p:sldId id="304" r:id="rId28"/>
    <p:sldId id="340" r:id="rId29"/>
    <p:sldId id="284" r:id="rId30"/>
    <p:sldId id="308" r:id="rId31"/>
    <p:sldId id="309" r:id="rId32"/>
    <p:sldId id="310" r:id="rId33"/>
    <p:sldId id="311" r:id="rId34"/>
    <p:sldId id="312" r:id="rId35"/>
    <p:sldId id="339" r:id="rId36"/>
    <p:sldId id="285" r:id="rId37"/>
    <p:sldId id="332" r:id="rId38"/>
    <p:sldId id="333" r:id="rId39"/>
    <p:sldId id="338" r:id="rId40"/>
    <p:sldId id="345" r:id="rId41"/>
    <p:sldId id="337" r:id="rId42"/>
    <p:sldId id="294" r:id="rId43"/>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42" autoAdjust="0"/>
    <p:restoredTop sz="94660" autoAdjust="0"/>
  </p:normalViewPr>
  <p:slideViewPr>
    <p:cSldViewPr>
      <p:cViewPr varScale="1">
        <p:scale>
          <a:sx n="65" d="100"/>
          <a:sy n="65" d="100"/>
        </p:scale>
        <p:origin x="1480" y="40"/>
      </p:cViewPr>
      <p:guideLst>
        <p:guide orient="horz" pos="2160"/>
        <p:guide pos="2880"/>
      </p:guideLst>
    </p:cSldViewPr>
  </p:slideViewPr>
  <p:outlineViewPr>
    <p:cViewPr>
      <p:scale>
        <a:sx n="33" d="100"/>
        <a:sy n="33" d="100"/>
      </p:scale>
      <p:origin x="0" y="-9990"/>
    </p:cViewPr>
  </p:outlineViewPr>
  <p:notesTextViewPr>
    <p:cViewPr>
      <p:scale>
        <a:sx n="1" d="1"/>
        <a:sy n="1" d="1"/>
      </p:scale>
      <p:origin x="0" y="0"/>
    </p:cViewPr>
  </p:notesTextViewPr>
  <p:sorterViewPr>
    <p:cViewPr varScale="1">
      <p:scale>
        <a:sx n="100" d="100"/>
        <a:sy n="100" d="100"/>
      </p:scale>
      <p:origin x="0" y="-471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CFC6AF-6D1A-4F2A-9B15-67847127A244}" type="datetimeFigureOut">
              <a:rPr lang="nl-NL" smtClean="0"/>
              <a:t>9-6-2020</a:t>
            </a:fld>
            <a:endParaRPr lang="nl-NL"/>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706A4D-C293-4345-9481-E38D834556F7}" type="slidenum">
              <a:rPr lang="nl-NL" smtClean="0"/>
              <a:t>‹nr.›</a:t>
            </a:fld>
            <a:endParaRPr lang="nl-NL"/>
          </a:p>
        </p:txBody>
      </p:sp>
    </p:spTree>
    <p:extLst>
      <p:ext uri="{BB962C8B-B14F-4D97-AF65-F5344CB8AC3E}">
        <p14:creationId xmlns:p14="http://schemas.microsoft.com/office/powerpoint/2010/main" val="11234426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DD706A4D-C293-4345-9481-E38D834556F7}" type="slidenum">
              <a:rPr lang="nl-NL" smtClean="0"/>
              <a:t>7</a:t>
            </a:fld>
            <a:endParaRPr lang="nl-NL"/>
          </a:p>
        </p:txBody>
      </p:sp>
    </p:spTree>
    <p:extLst>
      <p:ext uri="{BB962C8B-B14F-4D97-AF65-F5344CB8AC3E}">
        <p14:creationId xmlns:p14="http://schemas.microsoft.com/office/powerpoint/2010/main" val="170064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259EDA9B-CF16-405F-97D5-6F02BAB9359C}" type="slidenum">
              <a:rPr lang="nl-NL" smtClean="0"/>
              <a:t>15</a:t>
            </a:fld>
            <a:endParaRPr lang="nl-NL"/>
          </a:p>
        </p:txBody>
      </p:sp>
    </p:spTree>
    <p:extLst>
      <p:ext uri="{BB962C8B-B14F-4D97-AF65-F5344CB8AC3E}">
        <p14:creationId xmlns:p14="http://schemas.microsoft.com/office/powerpoint/2010/main" val="1209798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3" name="Subtitel 2"/>
          <p:cNvSpPr>
            <a:spLocks noGrp="1"/>
          </p:cNvSpPr>
          <p:nvPr>
            <p:ph type="subTitle" idx="1"/>
          </p:nvPr>
        </p:nvSpPr>
        <p:spPr>
          <a:xfrm>
            <a:off x="1691680" y="2996952"/>
            <a:ext cx="7162800" cy="432048"/>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ondertitelstijl van het model te bewerken</a:t>
            </a:r>
            <a:endParaRPr lang="nl-NL" dirty="0"/>
          </a:p>
        </p:txBody>
      </p:sp>
      <p:sp>
        <p:nvSpPr>
          <p:cNvPr id="7" name="Titel 6"/>
          <p:cNvSpPr>
            <a:spLocks noGrp="1"/>
          </p:cNvSpPr>
          <p:nvPr>
            <p:ph type="title"/>
          </p:nvPr>
        </p:nvSpPr>
        <p:spPr>
          <a:xfrm>
            <a:off x="1691680" y="2276872"/>
            <a:ext cx="7162800" cy="720080"/>
          </a:xfrm>
        </p:spPr>
        <p:txBody>
          <a:bodyPr/>
          <a:lstStyle/>
          <a:p>
            <a:r>
              <a:rPr lang="nl-NL" smtClean="0"/>
              <a:t>Klik om de stijl te bewerken</a:t>
            </a:r>
            <a:endParaRPr lang="nl-NL" dirty="0"/>
          </a:p>
        </p:txBody>
      </p:sp>
    </p:spTree>
    <p:extLst>
      <p:ext uri="{BB962C8B-B14F-4D97-AF65-F5344CB8AC3E}">
        <p14:creationId xmlns:p14="http://schemas.microsoft.com/office/powerpoint/2010/main" val="682747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hdr="0"/>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el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sz="3600"/>
            </a:lvl1pPr>
          </a:lstStyle>
          <a:p>
            <a:r>
              <a:rPr lang="nl-NL" smtClean="0"/>
              <a:t>Klik om de stijl te bewerken</a:t>
            </a:r>
            <a:endParaRPr lang="nl-NL" dirty="0"/>
          </a:p>
        </p:txBody>
      </p:sp>
      <p:sp>
        <p:nvSpPr>
          <p:cNvPr id="3" name="Tijdelijke aanduiding voor tekst 2"/>
          <p:cNvSpPr>
            <a:spLocks noGrp="1"/>
          </p:cNvSpPr>
          <p:nvPr>
            <p:ph type="body"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4036A724-D67B-486D-95DD-CFBD7FF449FD}" type="slidenum">
              <a:rPr lang="nl-NL" smtClean="0"/>
              <a:t>‹nr.›</a:t>
            </a:fld>
            <a:endParaRPr lang="nl-NL"/>
          </a:p>
        </p:txBody>
      </p:sp>
    </p:spTree>
    <p:extLst>
      <p:ext uri="{BB962C8B-B14F-4D97-AF65-F5344CB8AC3E}">
        <p14:creationId xmlns:p14="http://schemas.microsoft.com/office/powerpoint/2010/main" val="14431351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el Tekst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sz="3600"/>
            </a:lvl1pPr>
          </a:lstStyle>
          <a:p>
            <a:r>
              <a:rPr lang="nl-NL" smtClean="0"/>
              <a:t>Klik om de stijl te bewerken</a:t>
            </a:r>
            <a:endParaRPr lang="nl-NL" dirty="0"/>
          </a:p>
        </p:txBody>
      </p:sp>
      <p:sp>
        <p:nvSpPr>
          <p:cNvPr id="7" name="Tijdelijke aanduiding voor datum 3"/>
          <p:cNvSpPr>
            <a:spLocks noGrp="1"/>
          </p:cNvSpPr>
          <p:nvPr>
            <p:ph type="dt" sz="half" idx="10"/>
          </p:nvPr>
        </p:nvSpPr>
        <p:spPr/>
        <p:txBody>
          <a:bodyPr/>
          <a:lstStyle>
            <a:lvl1pPr>
              <a:defRPr/>
            </a:lvl1pPr>
          </a:lstStyle>
          <a:p>
            <a:fld id="{A2A2A49A-7F3C-4D5E-9E4D-7C00B351989F}" type="datetime1">
              <a:rPr lang="nl-NL" smtClean="0"/>
              <a:t>9-6-2020</a:t>
            </a:fld>
            <a:endParaRPr lang="nl-NL"/>
          </a:p>
        </p:txBody>
      </p:sp>
      <p:sp>
        <p:nvSpPr>
          <p:cNvPr id="8" name="Tijdelijke aanduiding voor voettekst 4"/>
          <p:cNvSpPr>
            <a:spLocks noGrp="1"/>
          </p:cNvSpPr>
          <p:nvPr>
            <p:ph type="ftr" sz="quarter" idx="11"/>
          </p:nvPr>
        </p:nvSpPr>
        <p:spPr/>
        <p:txBody>
          <a:bodyPr/>
          <a:lstStyle>
            <a:lvl1pPr>
              <a:defRPr/>
            </a:lvl1pPr>
          </a:lstStyle>
          <a:p>
            <a:endParaRPr lang="nl-NL" dirty="0"/>
          </a:p>
        </p:txBody>
      </p:sp>
      <p:sp>
        <p:nvSpPr>
          <p:cNvPr id="9" name="Tijdelijke aanduiding voor dianummer 5"/>
          <p:cNvSpPr>
            <a:spLocks noGrp="1"/>
          </p:cNvSpPr>
          <p:nvPr>
            <p:ph type="sldNum" sz="quarter" idx="12"/>
          </p:nvPr>
        </p:nvSpPr>
        <p:spPr/>
        <p:txBody>
          <a:bodyPr/>
          <a:lstStyle>
            <a:lvl1pPr>
              <a:defRPr>
                <a:latin typeface="Trebuchet MS" pitchFamily="34" charset="0"/>
              </a:defRPr>
            </a:lvl1pPr>
          </a:lstStyle>
          <a:p>
            <a:fld id="{4036A724-D67B-486D-95DD-CFBD7FF449FD}" type="slidenum">
              <a:rPr lang="nl-NL" smtClean="0"/>
              <a:t>‹nr.›</a:t>
            </a:fld>
            <a:endParaRPr lang="nl-NL"/>
          </a:p>
        </p:txBody>
      </p:sp>
      <p:sp>
        <p:nvSpPr>
          <p:cNvPr id="11" name="Tijdelijke aanduiding voor tekst 10"/>
          <p:cNvSpPr>
            <a:spLocks noGrp="1"/>
          </p:cNvSpPr>
          <p:nvPr>
            <p:ph type="body" sz="quarter" idx="13"/>
          </p:nvPr>
        </p:nvSpPr>
        <p:spPr>
          <a:xfrm>
            <a:off x="1676400" y="1989138"/>
            <a:ext cx="3400425" cy="4137025"/>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17" name="Tijdelijke aanduiding voor inhoud 16"/>
          <p:cNvSpPr>
            <a:spLocks noGrp="1"/>
          </p:cNvSpPr>
          <p:nvPr>
            <p:ph sz="quarter" idx="14"/>
          </p:nvPr>
        </p:nvSpPr>
        <p:spPr>
          <a:xfrm>
            <a:off x="5364088" y="1994028"/>
            <a:ext cx="3475112" cy="4137025"/>
          </a:xfrm>
        </p:spPr>
        <p:txBody>
          <a:bodyPr/>
          <a:lstStyle>
            <a:lvl1pPr marL="0" indent="0">
              <a:buNone/>
              <a:defRPr/>
            </a:lvl1pPr>
          </a:lstStyle>
          <a:p>
            <a:pPr lvl="0"/>
            <a:r>
              <a:rPr lang="nl-NL" smtClean="0"/>
              <a:t>Klik om de modelstijlen te bewerken</a:t>
            </a:r>
          </a:p>
        </p:txBody>
      </p:sp>
    </p:spTree>
    <p:extLst>
      <p:ext uri="{BB962C8B-B14F-4D97-AF65-F5344CB8AC3E}">
        <p14:creationId xmlns:p14="http://schemas.microsoft.com/office/powerpoint/2010/main" val="25927877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hdr="0" ft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el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sz="3600"/>
            </a:lvl1pPr>
          </a:lstStyle>
          <a:p>
            <a:r>
              <a:rPr lang="nl-NL" smtClean="0"/>
              <a:t>Klik om de stijl te bewerken</a:t>
            </a:r>
            <a:endParaRPr lang="nl-NL" dirty="0"/>
          </a:p>
        </p:txBody>
      </p:sp>
      <p:sp>
        <p:nvSpPr>
          <p:cNvPr id="7" name="Tijdelijke aanduiding voor datum 3"/>
          <p:cNvSpPr>
            <a:spLocks noGrp="1"/>
          </p:cNvSpPr>
          <p:nvPr>
            <p:ph type="dt" sz="half" idx="10"/>
          </p:nvPr>
        </p:nvSpPr>
        <p:spPr/>
        <p:txBody>
          <a:bodyPr/>
          <a:lstStyle>
            <a:lvl1pPr>
              <a:defRPr/>
            </a:lvl1pPr>
          </a:lstStyle>
          <a:p>
            <a:fld id="{E9336E3C-5BC8-4AE5-8FA4-A33D51806940}" type="datetime1">
              <a:rPr lang="nl-NL" smtClean="0"/>
              <a:t>9-6-2020</a:t>
            </a:fld>
            <a:endParaRPr lang="nl-NL"/>
          </a:p>
        </p:txBody>
      </p:sp>
      <p:sp>
        <p:nvSpPr>
          <p:cNvPr id="8" name="Tijdelijke aanduiding voor voettekst 4"/>
          <p:cNvSpPr>
            <a:spLocks noGrp="1"/>
          </p:cNvSpPr>
          <p:nvPr>
            <p:ph type="ftr" sz="quarter" idx="11"/>
          </p:nvPr>
        </p:nvSpPr>
        <p:spPr/>
        <p:txBody>
          <a:bodyPr/>
          <a:lstStyle>
            <a:lvl1pPr>
              <a:defRPr/>
            </a:lvl1pPr>
          </a:lstStyle>
          <a:p>
            <a:endParaRPr lang="nl-NL" dirty="0"/>
          </a:p>
        </p:txBody>
      </p:sp>
      <p:sp>
        <p:nvSpPr>
          <p:cNvPr id="9" name="Tijdelijke aanduiding voor dianummer 5"/>
          <p:cNvSpPr>
            <a:spLocks noGrp="1"/>
          </p:cNvSpPr>
          <p:nvPr>
            <p:ph type="sldNum" sz="quarter" idx="12"/>
          </p:nvPr>
        </p:nvSpPr>
        <p:spPr/>
        <p:txBody>
          <a:bodyPr/>
          <a:lstStyle>
            <a:lvl1pPr>
              <a:defRPr>
                <a:latin typeface="Trebuchet MS" pitchFamily="34" charset="0"/>
              </a:defRPr>
            </a:lvl1pPr>
          </a:lstStyle>
          <a:p>
            <a:fld id="{4036A724-D67B-486D-95DD-CFBD7FF449FD}" type="slidenum">
              <a:rPr lang="nl-NL" smtClean="0"/>
              <a:t>‹nr.›</a:t>
            </a:fld>
            <a:endParaRPr lang="nl-NL"/>
          </a:p>
        </p:txBody>
      </p:sp>
      <p:sp>
        <p:nvSpPr>
          <p:cNvPr id="17" name="Tijdelijke aanduiding voor inhoud 16"/>
          <p:cNvSpPr>
            <a:spLocks noGrp="1"/>
          </p:cNvSpPr>
          <p:nvPr>
            <p:ph sz="quarter" idx="14"/>
          </p:nvPr>
        </p:nvSpPr>
        <p:spPr>
          <a:xfrm>
            <a:off x="1676400" y="1994028"/>
            <a:ext cx="7162800" cy="4137025"/>
          </a:xfrm>
        </p:spPr>
        <p:txBody>
          <a:bodyPr/>
          <a:lstStyle>
            <a:lvl1pPr marL="0" indent="0">
              <a:buNone/>
              <a:defRPr/>
            </a:lvl1pPr>
          </a:lstStyle>
          <a:p>
            <a:pPr lvl="0"/>
            <a:r>
              <a:rPr lang="nl-NL" smtClean="0"/>
              <a:t>Klik om de modelstijlen te bewerken</a:t>
            </a:r>
          </a:p>
        </p:txBody>
      </p:sp>
    </p:spTree>
    <p:extLst>
      <p:ext uri="{BB962C8B-B14F-4D97-AF65-F5344CB8AC3E}">
        <p14:creationId xmlns:p14="http://schemas.microsoft.com/office/powerpoint/2010/main" val="6293827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hdr="0" ftr="0"/>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nl-NL" altLang="nl-NL"/>
          </a:p>
        </p:txBody>
      </p:sp>
      <p:sp>
        <p:nvSpPr>
          <p:cNvPr id="3" name="Rectangle 6"/>
          <p:cNvSpPr>
            <a:spLocks noGrp="1" noChangeArrowheads="1"/>
          </p:cNvSpPr>
          <p:nvPr>
            <p:ph type="ftr" sz="quarter" idx="11"/>
          </p:nvPr>
        </p:nvSpPr>
        <p:spPr>
          <a:ln/>
        </p:spPr>
        <p:txBody>
          <a:bodyPr/>
          <a:lstStyle>
            <a:lvl1pPr>
              <a:defRPr/>
            </a:lvl1pPr>
          </a:lstStyle>
          <a:p>
            <a:pPr>
              <a:defRPr/>
            </a:pPr>
            <a:endParaRPr lang="nl-NL" altLang="nl-NL"/>
          </a:p>
        </p:txBody>
      </p:sp>
      <p:sp>
        <p:nvSpPr>
          <p:cNvPr id="4" name="Rectangle 7"/>
          <p:cNvSpPr>
            <a:spLocks noGrp="1" noChangeArrowheads="1"/>
          </p:cNvSpPr>
          <p:nvPr>
            <p:ph type="sldNum" sz="quarter" idx="12"/>
          </p:nvPr>
        </p:nvSpPr>
        <p:spPr>
          <a:ln/>
        </p:spPr>
        <p:txBody>
          <a:bodyPr/>
          <a:lstStyle>
            <a:lvl1pPr>
              <a:defRPr/>
            </a:lvl1pPr>
          </a:lstStyle>
          <a:p>
            <a:pPr>
              <a:defRPr/>
            </a:pPr>
            <a:fld id="{22696B9B-346B-46EE-86E8-1B1592742250}" type="slidenum">
              <a:rPr lang="nl-NL" altLang="nl-NL"/>
              <a:pPr>
                <a:defRPr/>
              </a:pPr>
              <a:t>‹nr.›</a:t>
            </a:fld>
            <a:endParaRPr lang="nl-NL" altLang="nl-NL"/>
          </a:p>
        </p:txBody>
      </p:sp>
    </p:spTree>
    <p:extLst>
      <p:ext uri="{BB962C8B-B14F-4D97-AF65-F5344CB8AC3E}">
        <p14:creationId xmlns:p14="http://schemas.microsoft.com/office/powerpoint/2010/main" val="38915375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smtClean="0"/>
              <a:t>Klik om de stijl te bewerken</a:t>
            </a:r>
            <a:endParaRPr lang="nl-NL"/>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ondertitelstijl van het model te bewerken</a:t>
            </a:r>
            <a:endParaRPr lang="nl-NL"/>
          </a:p>
        </p:txBody>
      </p:sp>
      <p:sp>
        <p:nvSpPr>
          <p:cNvPr id="4" name="Tijdelijke aanduiding voor datum 3"/>
          <p:cNvSpPr>
            <a:spLocks noGrp="1"/>
          </p:cNvSpPr>
          <p:nvPr>
            <p:ph type="dt" sz="half" idx="10"/>
          </p:nvPr>
        </p:nvSpPr>
        <p:spPr/>
        <p:txBody>
          <a:bodyPr/>
          <a:lstStyle/>
          <a:p>
            <a:fld id="{A72021AB-06CA-4592-8DD7-523C3118E18A}" type="datetimeFigureOut">
              <a:rPr lang="nl-NL" smtClean="0">
                <a:solidFill>
                  <a:prstClr val="black">
                    <a:tint val="75000"/>
                  </a:prstClr>
                </a:solidFill>
              </a:rPr>
              <a:pPr/>
              <a:t>9-6-2020</a:t>
            </a:fld>
            <a:endParaRPr lang="nl-NL">
              <a:solidFill>
                <a:prstClr val="black">
                  <a:tint val="75000"/>
                </a:prstClr>
              </a:solidFill>
            </a:endParaRPr>
          </a:p>
        </p:txBody>
      </p:sp>
      <p:sp>
        <p:nvSpPr>
          <p:cNvPr id="5" name="Tijdelijke aanduiding voor voettekst 4"/>
          <p:cNvSpPr>
            <a:spLocks noGrp="1"/>
          </p:cNvSpPr>
          <p:nvPr>
            <p:ph type="ftr" sz="quarter" idx="11"/>
          </p:nvPr>
        </p:nvSpPr>
        <p:spPr/>
        <p:txBody>
          <a:bodyPr/>
          <a:lstStyle/>
          <a:p>
            <a:endParaRPr lang="nl-NL">
              <a:solidFill>
                <a:prstClr val="black">
                  <a:tint val="75000"/>
                </a:prstClr>
              </a:solidFill>
            </a:endParaRPr>
          </a:p>
        </p:txBody>
      </p:sp>
      <p:sp>
        <p:nvSpPr>
          <p:cNvPr id="6" name="Tijdelijke aanduiding voor dianummer 5"/>
          <p:cNvSpPr>
            <a:spLocks noGrp="1"/>
          </p:cNvSpPr>
          <p:nvPr>
            <p:ph type="sldNum" sz="quarter" idx="12"/>
          </p:nvPr>
        </p:nvSpPr>
        <p:spPr/>
        <p:txBody>
          <a:bodyPr/>
          <a:lstStyle/>
          <a:p>
            <a:fld id="{E9FAFF5A-A633-4859-9D56-60DF338BCAE5}" type="slidenum">
              <a:rPr lang="nl-NL" smtClean="0">
                <a:solidFill>
                  <a:prstClr val="black">
                    <a:tint val="75000"/>
                  </a:prstClr>
                </a:solidFill>
              </a:rPr>
              <a:pPr/>
              <a:t>‹nr.›</a:t>
            </a:fld>
            <a:endParaRPr lang="nl-NL">
              <a:solidFill>
                <a:prstClr val="black">
                  <a:tint val="75000"/>
                </a:prstClr>
              </a:solidFill>
            </a:endParaRPr>
          </a:p>
        </p:txBody>
      </p:sp>
    </p:spTree>
    <p:extLst>
      <p:ext uri="{BB962C8B-B14F-4D97-AF65-F5344CB8AC3E}">
        <p14:creationId xmlns:p14="http://schemas.microsoft.com/office/powerpoint/2010/main" val="10692092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A72021AB-06CA-4592-8DD7-523C3118E18A}" type="datetimeFigureOut">
              <a:rPr lang="nl-NL" smtClean="0">
                <a:solidFill>
                  <a:prstClr val="black">
                    <a:tint val="75000"/>
                  </a:prstClr>
                </a:solidFill>
              </a:rPr>
              <a:pPr/>
              <a:t>9-6-2020</a:t>
            </a:fld>
            <a:endParaRPr lang="nl-NL">
              <a:solidFill>
                <a:prstClr val="black">
                  <a:tint val="75000"/>
                </a:prstClr>
              </a:solidFill>
            </a:endParaRPr>
          </a:p>
        </p:txBody>
      </p:sp>
      <p:sp>
        <p:nvSpPr>
          <p:cNvPr id="5" name="Tijdelijke aanduiding voor voettekst 4"/>
          <p:cNvSpPr>
            <a:spLocks noGrp="1"/>
          </p:cNvSpPr>
          <p:nvPr>
            <p:ph type="ftr" sz="quarter" idx="11"/>
          </p:nvPr>
        </p:nvSpPr>
        <p:spPr/>
        <p:txBody>
          <a:bodyPr/>
          <a:lstStyle/>
          <a:p>
            <a:endParaRPr lang="nl-NL">
              <a:solidFill>
                <a:prstClr val="black">
                  <a:tint val="75000"/>
                </a:prstClr>
              </a:solidFill>
            </a:endParaRPr>
          </a:p>
        </p:txBody>
      </p:sp>
      <p:sp>
        <p:nvSpPr>
          <p:cNvPr id="6" name="Tijdelijke aanduiding voor dianummer 5"/>
          <p:cNvSpPr>
            <a:spLocks noGrp="1"/>
          </p:cNvSpPr>
          <p:nvPr>
            <p:ph type="sldNum" sz="quarter" idx="12"/>
          </p:nvPr>
        </p:nvSpPr>
        <p:spPr/>
        <p:txBody>
          <a:bodyPr/>
          <a:lstStyle/>
          <a:p>
            <a:fld id="{E9FAFF5A-A633-4859-9D56-60DF338BCAE5}" type="slidenum">
              <a:rPr lang="nl-NL" smtClean="0">
                <a:solidFill>
                  <a:prstClr val="black">
                    <a:tint val="75000"/>
                  </a:prstClr>
                </a:solidFill>
              </a:rPr>
              <a:pPr/>
              <a:t>‹nr.›</a:t>
            </a:fld>
            <a:endParaRPr lang="nl-NL">
              <a:solidFill>
                <a:prstClr val="black">
                  <a:tint val="75000"/>
                </a:prstClr>
              </a:solidFill>
            </a:endParaRPr>
          </a:p>
        </p:txBody>
      </p:sp>
    </p:spTree>
    <p:extLst>
      <p:ext uri="{BB962C8B-B14F-4D97-AF65-F5344CB8AC3E}">
        <p14:creationId xmlns:p14="http://schemas.microsoft.com/office/powerpoint/2010/main" val="3057253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p>
            <a:fld id="{A72021AB-06CA-4592-8DD7-523C3118E18A}" type="datetimeFigureOut">
              <a:rPr lang="nl-NL" smtClean="0">
                <a:solidFill>
                  <a:prstClr val="black">
                    <a:tint val="75000"/>
                  </a:prstClr>
                </a:solidFill>
              </a:rPr>
              <a:pPr/>
              <a:t>9-6-2020</a:t>
            </a:fld>
            <a:endParaRPr lang="nl-NL">
              <a:solidFill>
                <a:prstClr val="black">
                  <a:tint val="75000"/>
                </a:prstClr>
              </a:solidFill>
            </a:endParaRPr>
          </a:p>
        </p:txBody>
      </p:sp>
      <p:sp>
        <p:nvSpPr>
          <p:cNvPr id="5" name="Tijdelijke aanduiding voor voettekst 4"/>
          <p:cNvSpPr>
            <a:spLocks noGrp="1"/>
          </p:cNvSpPr>
          <p:nvPr>
            <p:ph type="ftr" sz="quarter" idx="11"/>
          </p:nvPr>
        </p:nvSpPr>
        <p:spPr/>
        <p:txBody>
          <a:bodyPr/>
          <a:lstStyle/>
          <a:p>
            <a:endParaRPr lang="nl-NL">
              <a:solidFill>
                <a:prstClr val="black">
                  <a:tint val="75000"/>
                </a:prstClr>
              </a:solidFill>
            </a:endParaRPr>
          </a:p>
        </p:txBody>
      </p:sp>
      <p:sp>
        <p:nvSpPr>
          <p:cNvPr id="6" name="Tijdelijke aanduiding voor dianummer 5"/>
          <p:cNvSpPr>
            <a:spLocks noGrp="1"/>
          </p:cNvSpPr>
          <p:nvPr>
            <p:ph type="sldNum" sz="quarter" idx="12"/>
          </p:nvPr>
        </p:nvSpPr>
        <p:spPr/>
        <p:txBody>
          <a:bodyPr/>
          <a:lstStyle/>
          <a:p>
            <a:fld id="{E9FAFF5A-A633-4859-9D56-60DF338BCAE5}" type="slidenum">
              <a:rPr lang="nl-NL" smtClean="0">
                <a:solidFill>
                  <a:prstClr val="black">
                    <a:tint val="75000"/>
                  </a:prstClr>
                </a:solidFill>
              </a:rPr>
              <a:pPr/>
              <a:t>‹nr.›</a:t>
            </a:fld>
            <a:endParaRPr lang="nl-NL">
              <a:solidFill>
                <a:prstClr val="black">
                  <a:tint val="75000"/>
                </a:prstClr>
              </a:solidFill>
            </a:endParaRPr>
          </a:p>
        </p:txBody>
      </p:sp>
    </p:spTree>
    <p:extLst>
      <p:ext uri="{BB962C8B-B14F-4D97-AF65-F5344CB8AC3E}">
        <p14:creationId xmlns:p14="http://schemas.microsoft.com/office/powerpoint/2010/main" val="24764325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4"/>
          <p:cNvSpPr>
            <a:spLocks noGrp="1"/>
          </p:cNvSpPr>
          <p:nvPr>
            <p:ph type="dt" sz="half" idx="10"/>
          </p:nvPr>
        </p:nvSpPr>
        <p:spPr/>
        <p:txBody>
          <a:bodyPr/>
          <a:lstStyle/>
          <a:p>
            <a:fld id="{A72021AB-06CA-4592-8DD7-523C3118E18A}" type="datetimeFigureOut">
              <a:rPr lang="nl-NL" smtClean="0">
                <a:solidFill>
                  <a:prstClr val="black">
                    <a:tint val="75000"/>
                  </a:prstClr>
                </a:solidFill>
              </a:rPr>
              <a:pPr/>
              <a:t>9-6-2020</a:t>
            </a:fld>
            <a:endParaRPr lang="nl-NL">
              <a:solidFill>
                <a:prstClr val="black">
                  <a:tint val="75000"/>
                </a:prstClr>
              </a:solidFill>
            </a:endParaRPr>
          </a:p>
        </p:txBody>
      </p:sp>
      <p:sp>
        <p:nvSpPr>
          <p:cNvPr id="6" name="Tijdelijke aanduiding voor voettekst 5"/>
          <p:cNvSpPr>
            <a:spLocks noGrp="1"/>
          </p:cNvSpPr>
          <p:nvPr>
            <p:ph type="ftr" sz="quarter" idx="11"/>
          </p:nvPr>
        </p:nvSpPr>
        <p:spPr/>
        <p:txBody>
          <a:bodyPr/>
          <a:lstStyle/>
          <a:p>
            <a:endParaRPr lang="nl-NL">
              <a:solidFill>
                <a:prstClr val="black">
                  <a:tint val="75000"/>
                </a:prstClr>
              </a:solidFill>
            </a:endParaRPr>
          </a:p>
        </p:txBody>
      </p:sp>
      <p:sp>
        <p:nvSpPr>
          <p:cNvPr id="7" name="Tijdelijke aanduiding voor dianummer 6"/>
          <p:cNvSpPr>
            <a:spLocks noGrp="1"/>
          </p:cNvSpPr>
          <p:nvPr>
            <p:ph type="sldNum" sz="quarter" idx="12"/>
          </p:nvPr>
        </p:nvSpPr>
        <p:spPr/>
        <p:txBody>
          <a:bodyPr/>
          <a:lstStyle/>
          <a:p>
            <a:fld id="{E9FAFF5A-A633-4859-9D56-60DF338BCAE5}" type="slidenum">
              <a:rPr lang="nl-NL" smtClean="0">
                <a:solidFill>
                  <a:prstClr val="black">
                    <a:tint val="75000"/>
                  </a:prstClr>
                </a:solidFill>
              </a:rPr>
              <a:pPr/>
              <a:t>‹nr.›</a:t>
            </a:fld>
            <a:endParaRPr lang="nl-NL">
              <a:solidFill>
                <a:prstClr val="black">
                  <a:tint val="75000"/>
                </a:prstClr>
              </a:solidFill>
            </a:endParaRPr>
          </a:p>
        </p:txBody>
      </p:sp>
    </p:spTree>
    <p:extLst>
      <p:ext uri="{BB962C8B-B14F-4D97-AF65-F5344CB8AC3E}">
        <p14:creationId xmlns:p14="http://schemas.microsoft.com/office/powerpoint/2010/main" val="41738818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6"/>
          <p:cNvSpPr>
            <a:spLocks noGrp="1"/>
          </p:cNvSpPr>
          <p:nvPr>
            <p:ph type="dt" sz="half" idx="10"/>
          </p:nvPr>
        </p:nvSpPr>
        <p:spPr/>
        <p:txBody>
          <a:bodyPr/>
          <a:lstStyle/>
          <a:p>
            <a:fld id="{A72021AB-06CA-4592-8DD7-523C3118E18A}" type="datetimeFigureOut">
              <a:rPr lang="nl-NL" smtClean="0">
                <a:solidFill>
                  <a:prstClr val="black">
                    <a:tint val="75000"/>
                  </a:prstClr>
                </a:solidFill>
              </a:rPr>
              <a:pPr/>
              <a:t>9-6-2020</a:t>
            </a:fld>
            <a:endParaRPr lang="nl-NL">
              <a:solidFill>
                <a:prstClr val="black">
                  <a:tint val="75000"/>
                </a:prstClr>
              </a:solidFill>
            </a:endParaRPr>
          </a:p>
        </p:txBody>
      </p:sp>
      <p:sp>
        <p:nvSpPr>
          <p:cNvPr id="8" name="Tijdelijke aanduiding voor voettekst 7"/>
          <p:cNvSpPr>
            <a:spLocks noGrp="1"/>
          </p:cNvSpPr>
          <p:nvPr>
            <p:ph type="ftr" sz="quarter" idx="11"/>
          </p:nvPr>
        </p:nvSpPr>
        <p:spPr/>
        <p:txBody>
          <a:bodyPr/>
          <a:lstStyle/>
          <a:p>
            <a:endParaRPr lang="nl-NL">
              <a:solidFill>
                <a:prstClr val="black">
                  <a:tint val="75000"/>
                </a:prstClr>
              </a:solidFill>
            </a:endParaRPr>
          </a:p>
        </p:txBody>
      </p:sp>
      <p:sp>
        <p:nvSpPr>
          <p:cNvPr id="9" name="Tijdelijke aanduiding voor dianummer 8"/>
          <p:cNvSpPr>
            <a:spLocks noGrp="1"/>
          </p:cNvSpPr>
          <p:nvPr>
            <p:ph type="sldNum" sz="quarter" idx="12"/>
          </p:nvPr>
        </p:nvSpPr>
        <p:spPr/>
        <p:txBody>
          <a:bodyPr/>
          <a:lstStyle/>
          <a:p>
            <a:fld id="{E9FAFF5A-A633-4859-9D56-60DF338BCAE5}" type="slidenum">
              <a:rPr lang="nl-NL" smtClean="0">
                <a:solidFill>
                  <a:prstClr val="black">
                    <a:tint val="75000"/>
                  </a:prstClr>
                </a:solidFill>
              </a:rPr>
              <a:pPr/>
              <a:t>‹nr.›</a:t>
            </a:fld>
            <a:endParaRPr lang="nl-NL">
              <a:solidFill>
                <a:prstClr val="black">
                  <a:tint val="75000"/>
                </a:prstClr>
              </a:solidFill>
            </a:endParaRPr>
          </a:p>
        </p:txBody>
      </p:sp>
    </p:spTree>
    <p:extLst>
      <p:ext uri="{BB962C8B-B14F-4D97-AF65-F5344CB8AC3E}">
        <p14:creationId xmlns:p14="http://schemas.microsoft.com/office/powerpoint/2010/main" val="21635180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datum 2"/>
          <p:cNvSpPr>
            <a:spLocks noGrp="1"/>
          </p:cNvSpPr>
          <p:nvPr>
            <p:ph type="dt" sz="half" idx="10"/>
          </p:nvPr>
        </p:nvSpPr>
        <p:spPr/>
        <p:txBody>
          <a:bodyPr/>
          <a:lstStyle/>
          <a:p>
            <a:fld id="{A72021AB-06CA-4592-8DD7-523C3118E18A}" type="datetimeFigureOut">
              <a:rPr lang="nl-NL" smtClean="0">
                <a:solidFill>
                  <a:prstClr val="black">
                    <a:tint val="75000"/>
                  </a:prstClr>
                </a:solidFill>
              </a:rPr>
              <a:pPr/>
              <a:t>9-6-2020</a:t>
            </a:fld>
            <a:endParaRPr lang="nl-NL">
              <a:solidFill>
                <a:prstClr val="black">
                  <a:tint val="75000"/>
                </a:prstClr>
              </a:solidFill>
            </a:endParaRPr>
          </a:p>
        </p:txBody>
      </p:sp>
      <p:sp>
        <p:nvSpPr>
          <p:cNvPr id="4" name="Tijdelijke aanduiding voor voettekst 3"/>
          <p:cNvSpPr>
            <a:spLocks noGrp="1"/>
          </p:cNvSpPr>
          <p:nvPr>
            <p:ph type="ftr" sz="quarter" idx="11"/>
          </p:nvPr>
        </p:nvSpPr>
        <p:spPr/>
        <p:txBody>
          <a:bodyPr/>
          <a:lstStyle/>
          <a:p>
            <a:endParaRPr lang="nl-NL">
              <a:solidFill>
                <a:prstClr val="black">
                  <a:tint val="75000"/>
                </a:prstClr>
              </a:solidFill>
            </a:endParaRPr>
          </a:p>
        </p:txBody>
      </p:sp>
      <p:sp>
        <p:nvSpPr>
          <p:cNvPr id="5" name="Tijdelijke aanduiding voor dianummer 4"/>
          <p:cNvSpPr>
            <a:spLocks noGrp="1"/>
          </p:cNvSpPr>
          <p:nvPr>
            <p:ph type="sldNum" sz="quarter" idx="12"/>
          </p:nvPr>
        </p:nvSpPr>
        <p:spPr/>
        <p:txBody>
          <a:bodyPr/>
          <a:lstStyle/>
          <a:p>
            <a:fld id="{E9FAFF5A-A633-4859-9D56-60DF338BCAE5}" type="slidenum">
              <a:rPr lang="nl-NL" smtClean="0">
                <a:solidFill>
                  <a:prstClr val="black">
                    <a:tint val="75000"/>
                  </a:prstClr>
                </a:solidFill>
              </a:rPr>
              <a:pPr/>
              <a:t>‹nr.›</a:t>
            </a:fld>
            <a:endParaRPr lang="nl-NL">
              <a:solidFill>
                <a:prstClr val="black">
                  <a:tint val="75000"/>
                </a:prstClr>
              </a:solidFill>
            </a:endParaRPr>
          </a:p>
        </p:txBody>
      </p:sp>
    </p:spTree>
    <p:extLst>
      <p:ext uri="{BB962C8B-B14F-4D97-AF65-F5344CB8AC3E}">
        <p14:creationId xmlns:p14="http://schemas.microsoft.com/office/powerpoint/2010/main" val="33974531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A72021AB-06CA-4592-8DD7-523C3118E18A}" type="datetimeFigureOut">
              <a:rPr lang="nl-NL" smtClean="0">
                <a:solidFill>
                  <a:prstClr val="black">
                    <a:tint val="75000"/>
                  </a:prstClr>
                </a:solidFill>
              </a:rPr>
              <a:pPr/>
              <a:t>9-6-2020</a:t>
            </a:fld>
            <a:endParaRPr lang="nl-NL">
              <a:solidFill>
                <a:prstClr val="black">
                  <a:tint val="75000"/>
                </a:prstClr>
              </a:solidFill>
            </a:endParaRPr>
          </a:p>
        </p:txBody>
      </p:sp>
      <p:sp>
        <p:nvSpPr>
          <p:cNvPr id="3" name="Tijdelijke aanduiding voor voettekst 2"/>
          <p:cNvSpPr>
            <a:spLocks noGrp="1"/>
          </p:cNvSpPr>
          <p:nvPr>
            <p:ph type="ftr" sz="quarter" idx="11"/>
          </p:nvPr>
        </p:nvSpPr>
        <p:spPr/>
        <p:txBody>
          <a:bodyPr/>
          <a:lstStyle/>
          <a:p>
            <a:endParaRPr lang="nl-NL">
              <a:solidFill>
                <a:prstClr val="black">
                  <a:tint val="75000"/>
                </a:prstClr>
              </a:solidFill>
            </a:endParaRPr>
          </a:p>
        </p:txBody>
      </p:sp>
      <p:sp>
        <p:nvSpPr>
          <p:cNvPr id="4" name="Tijdelijke aanduiding voor dianummer 3"/>
          <p:cNvSpPr>
            <a:spLocks noGrp="1"/>
          </p:cNvSpPr>
          <p:nvPr>
            <p:ph type="sldNum" sz="quarter" idx="12"/>
          </p:nvPr>
        </p:nvSpPr>
        <p:spPr/>
        <p:txBody>
          <a:bodyPr/>
          <a:lstStyle/>
          <a:p>
            <a:fld id="{E9FAFF5A-A633-4859-9D56-60DF338BCAE5}" type="slidenum">
              <a:rPr lang="nl-NL" smtClean="0">
                <a:solidFill>
                  <a:prstClr val="black">
                    <a:tint val="75000"/>
                  </a:prstClr>
                </a:solidFill>
              </a:rPr>
              <a:pPr/>
              <a:t>‹nr.›</a:t>
            </a:fld>
            <a:endParaRPr lang="nl-NL">
              <a:solidFill>
                <a:prstClr val="black">
                  <a:tint val="75000"/>
                </a:prstClr>
              </a:solidFill>
            </a:endParaRPr>
          </a:p>
        </p:txBody>
      </p:sp>
    </p:spTree>
    <p:extLst>
      <p:ext uri="{BB962C8B-B14F-4D97-AF65-F5344CB8AC3E}">
        <p14:creationId xmlns:p14="http://schemas.microsoft.com/office/powerpoint/2010/main" val="23523853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A72021AB-06CA-4592-8DD7-523C3118E18A}" type="datetimeFigureOut">
              <a:rPr lang="nl-NL" smtClean="0">
                <a:solidFill>
                  <a:prstClr val="black">
                    <a:tint val="75000"/>
                  </a:prstClr>
                </a:solidFill>
              </a:rPr>
              <a:pPr/>
              <a:t>9-6-2020</a:t>
            </a:fld>
            <a:endParaRPr lang="nl-NL">
              <a:solidFill>
                <a:prstClr val="black">
                  <a:tint val="75000"/>
                </a:prstClr>
              </a:solidFill>
            </a:endParaRPr>
          </a:p>
        </p:txBody>
      </p:sp>
      <p:sp>
        <p:nvSpPr>
          <p:cNvPr id="6" name="Tijdelijke aanduiding voor voettekst 5"/>
          <p:cNvSpPr>
            <a:spLocks noGrp="1"/>
          </p:cNvSpPr>
          <p:nvPr>
            <p:ph type="ftr" sz="quarter" idx="11"/>
          </p:nvPr>
        </p:nvSpPr>
        <p:spPr/>
        <p:txBody>
          <a:bodyPr/>
          <a:lstStyle/>
          <a:p>
            <a:endParaRPr lang="nl-NL">
              <a:solidFill>
                <a:prstClr val="black">
                  <a:tint val="75000"/>
                </a:prstClr>
              </a:solidFill>
            </a:endParaRPr>
          </a:p>
        </p:txBody>
      </p:sp>
      <p:sp>
        <p:nvSpPr>
          <p:cNvPr id="7" name="Tijdelijke aanduiding voor dianummer 6"/>
          <p:cNvSpPr>
            <a:spLocks noGrp="1"/>
          </p:cNvSpPr>
          <p:nvPr>
            <p:ph type="sldNum" sz="quarter" idx="12"/>
          </p:nvPr>
        </p:nvSpPr>
        <p:spPr/>
        <p:txBody>
          <a:bodyPr/>
          <a:lstStyle/>
          <a:p>
            <a:fld id="{E9FAFF5A-A633-4859-9D56-60DF338BCAE5}" type="slidenum">
              <a:rPr lang="nl-NL" smtClean="0">
                <a:solidFill>
                  <a:prstClr val="black">
                    <a:tint val="75000"/>
                  </a:prstClr>
                </a:solidFill>
              </a:rPr>
              <a:pPr/>
              <a:t>‹nr.›</a:t>
            </a:fld>
            <a:endParaRPr lang="nl-NL">
              <a:solidFill>
                <a:prstClr val="black">
                  <a:tint val="75000"/>
                </a:prstClr>
              </a:solidFill>
            </a:endParaRPr>
          </a:p>
        </p:txBody>
      </p:sp>
    </p:spTree>
    <p:extLst>
      <p:ext uri="{BB962C8B-B14F-4D97-AF65-F5344CB8AC3E}">
        <p14:creationId xmlns:p14="http://schemas.microsoft.com/office/powerpoint/2010/main" val="25589669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A72021AB-06CA-4592-8DD7-523C3118E18A}" type="datetimeFigureOut">
              <a:rPr lang="nl-NL" smtClean="0">
                <a:solidFill>
                  <a:prstClr val="black">
                    <a:tint val="75000"/>
                  </a:prstClr>
                </a:solidFill>
              </a:rPr>
              <a:pPr/>
              <a:t>9-6-2020</a:t>
            </a:fld>
            <a:endParaRPr lang="nl-NL">
              <a:solidFill>
                <a:prstClr val="black">
                  <a:tint val="75000"/>
                </a:prstClr>
              </a:solidFill>
            </a:endParaRPr>
          </a:p>
        </p:txBody>
      </p:sp>
      <p:sp>
        <p:nvSpPr>
          <p:cNvPr id="6" name="Tijdelijke aanduiding voor voettekst 5"/>
          <p:cNvSpPr>
            <a:spLocks noGrp="1"/>
          </p:cNvSpPr>
          <p:nvPr>
            <p:ph type="ftr" sz="quarter" idx="11"/>
          </p:nvPr>
        </p:nvSpPr>
        <p:spPr/>
        <p:txBody>
          <a:bodyPr/>
          <a:lstStyle/>
          <a:p>
            <a:endParaRPr lang="nl-NL">
              <a:solidFill>
                <a:prstClr val="black">
                  <a:tint val="75000"/>
                </a:prstClr>
              </a:solidFill>
            </a:endParaRPr>
          </a:p>
        </p:txBody>
      </p:sp>
      <p:sp>
        <p:nvSpPr>
          <p:cNvPr id="7" name="Tijdelijke aanduiding voor dianummer 6"/>
          <p:cNvSpPr>
            <a:spLocks noGrp="1"/>
          </p:cNvSpPr>
          <p:nvPr>
            <p:ph type="sldNum" sz="quarter" idx="12"/>
          </p:nvPr>
        </p:nvSpPr>
        <p:spPr/>
        <p:txBody>
          <a:bodyPr/>
          <a:lstStyle/>
          <a:p>
            <a:fld id="{E9FAFF5A-A633-4859-9D56-60DF338BCAE5}" type="slidenum">
              <a:rPr lang="nl-NL" smtClean="0">
                <a:solidFill>
                  <a:prstClr val="black">
                    <a:tint val="75000"/>
                  </a:prstClr>
                </a:solidFill>
              </a:rPr>
              <a:pPr/>
              <a:t>‹nr.›</a:t>
            </a:fld>
            <a:endParaRPr lang="nl-NL">
              <a:solidFill>
                <a:prstClr val="black">
                  <a:tint val="75000"/>
                </a:prstClr>
              </a:solidFill>
            </a:endParaRPr>
          </a:p>
        </p:txBody>
      </p:sp>
    </p:spTree>
    <p:extLst>
      <p:ext uri="{BB962C8B-B14F-4D97-AF65-F5344CB8AC3E}">
        <p14:creationId xmlns:p14="http://schemas.microsoft.com/office/powerpoint/2010/main" val="17648314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A72021AB-06CA-4592-8DD7-523C3118E18A}" type="datetimeFigureOut">
              <a:rPr lang="nl-NL" smtClean="0">
                <a:solidFill>
                  <a:prstClr val="black">
                    <a:tint val="75000"/>
                  </a:prstClr>
                </a:solidFill>
              </a:rPr>
              <a:pPr/>
              <a:t>9-6-2020</a:t>
            </a:fld>
            <a:endParaRPr lang="nl-NL">
              <a:solidFill>
                <a:prstClr val="black">
                  <a:tint val="75000"/>
                </a:prstClr>
              </a:solidFill>
            </a:endParaRPr>
          </a:p>
        </p:txBody>
      </p:sp>
      <p:sp>
        <p:nvSpPr>
          <p:cNvPr id="5" name="Tijdelijke aanduiding voor voettekst 4"/>
          <p:cNvSpPr>
            <a:spLocks noGrp="1"/>
          </p:cNvSpPr>
          <p:nvPr>
            <p:ph type="ftr" sz="quarter" idx="11"/>
          </p:nvPr>
        </p:nvSpPr>
        <p:spPr/>
        <p:txBody>
          <a:bodyPr/>
          <a:lstStyle/>
          <a:p>
            <a:endParaRPr lang="nl-NL">
              <a:solidFill>
                <a:prstClr val="black">
                  <a:tint val="75000"/>
                </a:prstClr>
              </a:solidFill>
            </a:endParaRPr>
          </a:p>
        </p:txBody>
      </p:sp>
      <p:sp>
        <p:nvSpPr>
          <p:cNvPr id="6" name="Tijdelijke aanduiding voor dianummer 5"/>
          <p:cNvSpPr>
            <a:spLocks noGrp="1"/>
          </p:cNvSpPr>
          <p:nvPr>
            <p:ph type="sldNum" sz="quarter" idx="12"/>
          </p:nvPr>
        </p:nvSpPr>
        <p:spPr/>
        <p:txBody>
          <a:bodyPr/>
          <a:lstStyle/>
          <a:p>
            <a:fld id="{E9FAFF5A-A633-4859-9D56-60DF338BCAE5}" type="slidenum">
              <a:rPr lang="nl-NL" smtClean="0">
                <a:solidFill>
                  <a:prstClr val="black">
                    <a:tint val="75000"/>
                  </a:prstClr>
                </a:solidFill>
              </a:rPr>
              <a:pPr/>
              <a:t>‹nr.›</a:t>
            </a:fld>
            <a:endParaRPr lang="nl-NL">
              <a:solidFill>
                <a:prstClr val="black">
                  <a:tint val="75000"/>
                </a:prstClr>
              </a:solidFill>
            </a:endParaRPr>
          </a:p>
        </p:txBody>
      </p:sp>
    </p:spTree>
    <p:extLst>
      <p:ext uri="{BB962C8B-B14F-4D97-AF65-F5344CB8AC3E}">
        <p14:creationId xmlns:p14="http://schemas.microsoft.com/office/powerpoint/2010/main" val="20196409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A72021AB-06CA-4592-8DD7-523C3118E18A}" type="datetimeFigureOut">
              <a:rPr lang="nl-NL" smtClean="0">
                <a:solidFill>
                  <a:prstClr val="black">
                    <a:tint val="75000"/>
                  </a:prstClr>
                </a:solidFill>
              </a:rPr>
              <a:pPr/>
              <a:t>9-6-2020</a:t>
            </a:fld>
            <a:endParaRPr lang="nl-NL">
              <a:solidFill>
                <a:prstClr val="black">
                  <a:tint val="75000"/>
                </a:prstClr>
              </a:solidFill>
            </a:endParaRPr>
          </a:p>
        </p:txBody>
      </p:sp>
      <p:sp>
        <p:nvSpPr>
          <p:cNvPr id="5" name="Tijdelijke aanduiding voor voettekst 4"/>
          <p:cNvSpPr>
            <a:spLocks noGrp="1"/>
          </p:cNvSpPr>
          <p:nvPr>
            <p:ph type="ftr" sz="quarter" idx="11"/>
          </p:nvPr>
        </p:nvSpPr>
        <p:spPr/>
        <p:txBody>
          <a:bodyPr/>
          <a:lstStyle/>
          <a:p>
            <a:endParaRPr lang="nl-NL">
              <a:solidFill>
                <a:prstClr val="black">
                  <a:tint val="75000"/>
                </a:prstClr>
              </a:solidFill>
            </a:endParaRPr>
          </a:p>
        </p:txBody>
      </p:sp>
      <p:sp>
        <p:nvSpPr>
          <p:cNvPr id="6" name="Tijdelijke aanduiding voor dianummer 5"/>
          <p:cNvSpPr>
            <a:spLocks noGrp="1"/>
          </p:cNvSpPr>
          <p:nvPr>
            <p:ph type="sldNum" sz="quarter" idx="12"/>
          </p:nvPr>
        </p:nvSpPr>
        <p:spPr/>
        <p:txBody>
          <a:bodyPr/>
          <a:lstStyle/>
          <a:p>
            <a:fld id="{E9FAFF5A-A633-4859-9D56-60DF338BCAE5}" type="slidenum">
              <a:rPr lang="nl-NL" smtClean="0">
                <a:solidFill>
                  <a:prstClr val="black">
                    <a:tint val="75000"/>
                  </a:prstClr>
                </a:solidFill>
              </a:rPr>
              <a:pPr/>
              <a:t>‹nr.›</a:t>
            </a:fld>
            <a:endParaRPr lang="nl-NL">
              <a:solidFill>
                <a:prstClr val="black">
                  <a:tint val="75000"/>
                </a:prstClr>
              </a:solidFill>
            </a:endParaRPr>
          </a:p>
        </p:txBody>
      </p:sp>
    </p:spTree>
    <p:extLst>
      <p:ext uri="{BB962C8B-B14F-4D97-AF65-F5344CB8AC3E}">
        <p14:creationId xmlns:p14="http://schemas.microsoft.com/office/powerpoint/2010/main" val="36648864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Afbeelding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9144000" cy="6825029"/>
          </a:xfrm>
          <a:prstGeom prst="rect">
            <a:avLst/>
          </a:prstGeom>
        </p:spPr>
      </p:pic>
      <p:sp>
        <p:nvSpPr>
          <p:cNvPr id="1027" name="Tijdelijke aanduiding voor titel 1"/>
          <p:cNvSpPr>
            <a:spLocks noGrp="1"/>
          </p:cNvSpPr>
          <p:nvPr>
            <p:ph type="title"/>
          </p:nvPr>
        </p:nvSpPr>
        <p:spPr bwMode="auto">
          <a:xfrm>
            <a:off x="1676400" y="868363"/>
            <a:ext cx="7162800" cy="80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dirty="0" smtClean="0"/>
              <a:t>Titelstijl van model bewerken</a:t>
            </a:r>
          </a:p>
        </p:txBody>
      </p:sp>
      <p:sp>
        <p:nvSpPr>
          <p:cNvPr id="1028" name="Tijdelijke aanduiding voor tekst 2"/>
          <p:cNvSpPr>
            <a:spLocks noGrp="1"/>
          </p:cNvSpPr>
          <p:nvPr>
            <p:ph type="body" idx="1"/>
          </p:nvPr>
        </p:nvSpPr>
        <p:spPr bwMode="auto">
          <a:xfrm>
            <a:off x="1676400" y="1905000"/>
            <a:ext cx="7162800" cy="422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dirty="0" smtClean="0"/>
              <a:t>Klik om de tekststijl van het model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p>
        </p:txBody>
      </p:sp>
      <p:sp>
        <p:nvSpPr>
          <p:cNvPr id="4" name="Tijdelijke aanduiding voor datum 3"/>
          <p:cNvSpPr>
            <a:spLocks noGrp="1"/>
          </p:cNvSpPr>
          <p:nvPr>
            <p:ph type="dt" sz="half" idx="2"/>
          </p:nvPr>
        </p:nvSpPr>
        <p:spPr>
          <a:xfrm>
            <a:off x="1676400" y="6340475"/>
            <a:ext cx="16002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233C72"/>
                </a:solidFill>
                <a:latin typeface="Lucida Sans" pitchFamily="34" charset="0"/>
                <a:cs typeface="Lucida Sans" pitchFamily="34" charset="0"/>
              </a:defRPr>
            </a:lvl1pPr>
          </a:lstStyle>
          <a:p>
            <a:fld id="{AEB9DEDF-E85B-4771-9F4E-9D7DD9D522FF}" type="datetime1">
              <a:rPr lang="nl-NL" smtClean="0"/>
              <a:t>9-6-2020</a:t>
            </a:fld>
            <a:endParaRPr lang="nl-NL" dirty="0"/>
          </a:p>
        </p:txBody>
      </p:sp>
      <p:sp>
        <p:nvSpPr>
          <p:cNvPr id="5" name="Tijdelijke aanduiding voor voettekst 4"/>
          <p:cNvSpPr>
            <a:spLocks noGrp="1"/>
          </p:cNvSpPr>
          <p:nvPr>
            <p:ph type="ftr" sz="quarter" idx="3"/>
          </p:nvPr>
        </p:nvSpPr>
        <p:spPr>
          <a:xfrm>
            <a:off x="3276600" y="6340475"/>
            <a:ext cx="4419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233C72"/>
                </a:solidFill>
                <a:latin typeface="Lucida Sans" pitchFamily="34" charset="0"/>
                <a:cs typeface="Lucida Sans" pitchFamily="34" charset="0"/>
              </a:defRPr>
            </a:lvl1pPr>
          </a:lstStyle>
          <a:p>
            <a:endParaRPr lang="nl-NL" dirty="0"/>
          </a:p>
        </p:txBody>
      </p:sp>
      <p:sp>
        <p:nvSpPr>
          <p:cNvPr id="6" name="Tijdelijke aanduiding voor dianummer 5"/>
          <p:cNvSpPr>
            <a:spLocks noGrp="1"/>
          </p:cNvSpPr>
          <p:nvPr>
            <p:ph type="sldNum" sz="quarter" idx="4"/>
          </p:nvPr>
        </p:nvSpPr>
        <p:spPr>
          <a:xfrm>
            <a:off x="7696200" y="6340475"/>
            <a:ext cx="11430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Lucida Sans" pitchFamily="34" charset="0"/>
                <a:cs typeface="Lucida Sans" pitchFamily="34" charset="0"/>
              </a:defRPr>
            </a:lvl1pPr>
          </a:lstStyle>
          <a:p>
            <a:fld id="{4036A724-D67B-486D-95DD-CFBD7FF449FD}" type="slidenum">
              <a:rPr lang="nl-NL" smtClean="0"/>
              <a:t>‹nr.›</a:t>
            </a:fld>
            <a:endParaRPr lang="nl-NL" dirty="0"/>
          </a:p>
        </p:txBody>
      </p:sp>
    </p:spTree>
  </p:cSld>
  <p:clrMap bg1="lt1" tx1="dk1" bg2="lt2" tx2="dk2" accent1="accent1" accent2="accent2" accent3="accent3" accent4="accent4" accent5="accent5" accent6="accent6" hlink="hlink" folHlink="folHlink"/>
  <p:sldLayoutIdLst>
    <p:sldLayoutId id="2147483661" r:id="rId1"/>
    <p:sldLayoutId id="2147483665" r:id="rId2"/>
    <p:sldLayoutId id="2147483663" r:id="rId3"/>
    <p:sldLayoutId id="2147483664" r:id="rId4"/>
    <p:sldLayoutId id="2147483666" r:id="rId5"/>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hdr="0" ftr="0"/>
  <p:txStyles>
    <p:titleStyle>
      <a:lvl1pPr algn="l" defTabSz="457200" rtl="0" eaLnBrk="1" fontAlgn="base" hangingPunct="1">
        <a:spcBef>
          <a:spcPct val="0"/>
        </a:spcBef>
        <a:spcAft>
          <a:spcPct val="0"/>
        </a:spcAft>
        <a:defRPr sz="3600" kern="1200">
          <a:solidFill>
            <a:srgbClr val="233C72"/>
          </a:solidFill>
          <a:latin typeface="Lucida Sans" pitchFamily="34" charset="0"/>
          <a:ea typeface="ＭＳ Ｐゴシック" pitchFamily="-112" charset="-128"/>
          <a:cs typeface="Lucida Sans" pitchFamily="34" charset="0"/>
        </a:defRPr>
      </a:lvl1pPr>
      <a:lvl2pPr algn="ctr" defTabSz="457200" rtl="0" eaLnBrk="1" fontAlgn="base" hangingPunct="1">
        <a:spcBef>
          <a:spcPct val="0"/>
        </a:spcBef>
        <a:spcAft>
          <a:spcPct val="0"/>
        </a:spcAft>
        <a:defRPr sz="3600">
          <a:solidFill>
            <a:srgbClr val="233C72"/>
          </a:solidFill>
          <a:latin typeface="Trebuchet MS" pitchFamily="34" charset="0"/>
          <a:ea typeface="ＭＳ Ｐゴシック" pitchFamily="-112" charset="-128"/>
          <a:cs typeface="Trebuchet MS" pitchFamily="34" charset="0"/>
        </a:defRPr>
      </a:lvl2pPr>
      <a:lvl3pPr algn="ctr" defTabSz="457200" rtl="0" eaLnBrk="1" fontAlgn="base" hangingPunct="1">
        <a:spcBef>
          <a:spcPct val="0"/>
        </a:spcBef>
        <a:spcAft>
          <a:spcPct val="0"/>
        </a:spcAft>
        <a:defRPr sz="3600">
          <a:solidFill>
            <a:srgbClr val="233C72"/>
          </a:solidFill>
          <a:latin typeface="Trebuchet MS" pitchFamily="34" charset="0"/>
          <a:ea typeface="ＭＳ Ｐゴシック" pitchFamily="-112" charset="-128"/>
          <a:cs typeface="Trebuchet MS" pitchFamily="34" charset="0"/>
        </a:defRPr>
      </a:lvl3pPr>
      <a:lvl4pPr algn="ctr" defTabSz="457200" rtl="0" eaLnBrk="1" fontAlgn="base" hangingPunct="1">
        <a:spcBef>
          <a:spcPct val="0"/>
        </a:spcBef>
        <a:spcAft>
          <a:spcPct val="0"/>
        </a:spcAft>
        <a:defRPr sz="3600">
          <a:solidFill>
            <a:srgbClr val="233C72"/>
          </a:solidFill>
          <a:latin typeface="Trebuchet MS" pitchFamily="34" charset="0"/>
          <a:ea typeface="ＭＳ Ｐゴシック" pitchFamily="-112" charset="-128"/>
          <a:cs typeface="Trebuchet MS" pitchFamily="34" charset="0"/>
        </a:defRPr>
      </a:lvl4pPr>
      <a:lvl5pPr algn="ctr" defTabSz="457200" rtl="0" eaLnBrk="1" fontAlgn="base" hangingPunct="1">
        <a:spcBef>
          <a:spcPct val="0"/>
        </a:spcBef>
        <a:spcAft>
          <a:spcPct val="0"/>
        </a:spcAft>
        <a:defRPr sz="3600">
          <a:solidFill>
            <a:srgbClr val="233C72"/>
          </a:solidFill>
          <a:latin typeface="Trebuchet MS" pitchFamily="34" charset="0"/>
          <a:ea typeface="ＭＳ Ｐゴシック" pitchFamily="-112" charset="-128"/>
          <a:cs typeface="Trebuchet MS" pitchFamily="34" charset="0"/>
        </a:defRPr>
      </a:lvl5pPr>
      <a:lvl6pPr marL="457200" algn="ctr" defTabSz="457200" rtl="0" eaLnBrk="1" fontAlgn="base" hangingPunct="1">
        <a:spcBef>
          <a:spcPct val="0"/>
        </a:spcBef>
        <a:spcAft>
          <a:spcPct val="0"/>
        </a:spcAft>
        <a:defRPr sz="3600">
          <a:solidFill>
            <a:schemeClr val="tx1"/>
          </a:solidFill>
          <a:latin typeface="Lucida Sans" pitchFamily="-112" charset="0"/>
          <a:ea typeface="ＭＳ Ｐゴシック" pitchFamily="-112" charset="-128"/>
          <a:cs typeface="ＭＳ Ｐゴシック" pitchFamily="-112" charset="-128"/>
        </a:defRPr>
      </a:lvl6pPr>
      <a:lvl7pPr marL="914400" algn="ctr" defTabSz="457200" rtl="0" eaLnBrk="1" fontAlgn="base" hangingPunct="1">
        <a:spcBef>
          <a:spcPct val="0"/>
        </a:spcBef>
        <a:spcAft>
          <a:spcPct val="0"/>
        </a:spcAft>
        <a:defRPr sz="3600">
          <a:solidFill>
            <a:schemeClr val="tx1"/>
          </a:solidFill>
          <a:latin typeface="Lucida Sans" pitchFamily="-112" charset="0"/>
          <a:ea typeface="ＭＳ Ｐゴシック" pitchFamily="-112" charset="-128"/>
          <a:cs typeface="ＭＳ Ｐゴシック" pitchFamily="-112" charset="-128"/>
        </a:defRPr>
      </a:lvl7pPr>
      <a:lvl8pPr marL="1371600" algn="ctr" defTabSz="457200" rtl="0" eaLnBrk="1" fontAlgn="base" hangingPunct="1">
        <a:spcBef>
          <a:spcPct val="0"/>
        </a:spcBef>
        <a:spcAft>
          <a:spcPct val="0"/>
        </a:spcAft>
        <a:defRPr sz="3600">
          <a:solidFill>
            <a:schemeClr val="tx1"/>
          </a:solidFill>
          <a:latin typeface="Lucida Sans" pitchFamily="-112" charset="0"/>
          <a:ea typeface="ＭＳ Ｐゴシック" pitchFamily="-112" charset="-128"/>
          <a:cs typeface="ＭＳ Ｐゴシック" pitchFamily="-112" charset="-128"/>
        </a:defRPr>
      </a:lvl8pPr>
      <a:lvl9pPr marL="1828800" algn="ctr" defTabSz="457200" rtl="0" eaLnBrk="1" fontAlgn="base" hangingPunct="1">
        <a:spcBef>
          <a:spcPct val="0"/>
        </a:spcBef>
        <a:spcAft>
          <a:spcPct val="0"/>
        </a:spcAft>
        <a:defRPr sz="3600">
          <a:solidFill>
            <a:schemeClr val="tx1"/>
          </a:solidFill>
          <a:latin typeface="Lucida Sans" pitchFamily="-112" charset="0"/>
          <a:ea typeface="ＭＳ Ｐゴシック" pitchFamily="-112" charset="-128"/>
          <a:cs typeface="ＭＳ Ｐゴシック" pitchFamily="-112" charset="-128"/>
        </a:defRPr>
      </a:lvl9pPr>
    </p:titleStyle>
    <p:bodyStyle>
      <a:lvl1pPr marL="342900" indent="-342900" algn="l" defTabSz="457200" rtl="0" eaLnBrk="1" fontAlgn="base" hangingPunct="1">
        <a:spcBef>
          <a:spcPct val="20000"/>
        </a:spcBef>
        <a:spcAft>
          <a:spcPct val="0"/>
        </a:spcAft>
        <a:buClr>
          <a:srgbClr val="008000"/>
        </a:buClr>
        <a:buFont typeface="Arial" charset="0"/>
        <a:buChar char="•"/>
        <a:defRPr sz="2400" kern="1200">
          <a:solidFill>
            <a:srgbClr val="233C72"/>
          </a:solidFill>
          <a:latin typeface="Lucida Sans" pitchFamily="34" charset="0"/>
          <a:ea typeface="ＭＳ Ｐゴシック" pitchFamily="-112" charset="-128"/>
          <a:cs typeface="Lucida Sans" pitchFamily="34" charset="0"/>
        </a:defRPr>
      </a:lvl1pPr>
      <a:lvl2pPr marL="742950" indent="-285750" algn="l" defTabSz="457200" rtl="0" eaLnBrk="1" fontAlgn="base" hangingPunct="1">
        <a:spcBef>
          <a:spcPct val="20000"/>
        </a:spcBef>
        <a:spcAft>
          <a:spcPct val="0"/>
        </a:spcAft>
        <a:buClr>
          <a:srgbClr val="008000"/>
        </a:buClr>
        <a:buFont typeface="Arial" charset="0"/>
        <a:buChar char="–"/>
        <a:defRPr sz="2400" kern="1200">
          <a:solidFill>
            <a:srgbClr val="233C72"/>
          </a:solidFill>
          <a:latin typeface="Lucida Sans" pitchFamily="34" charset="0"/>
          <a:ea typeface="ＭＳ Ｐゴシック" pitchFamily="-112" charset="-128"/>
          <a:cs typeface="Lucida Sans" pitchFamily="34" charset="0"/>
        </a:defRPr>
      </a:lvl2pPr>
      <a:lvl3pPr marL="1143000" indent="-228600" algn="l" defTabSz="457200" rtl="0" eaLnBrk="1" fontAlgn="base" hangingPunct="1">
        <a:spcBef>
          <a:spcPct val="20000"/>
        </a:spcBef>
        <a:spcAft>
          <a:spcPct val="0"/>
        </a:spcAft>
        <a:buClr>
          <a:srgbClr val="008000"/>
        </a:buClr>
        <a:buFont typeface="Arial" charset="0"/>
        <a:buChar char="•"/>
        <a:defRPr sz="2400" kern="1200">
          <a:solidFill>
            <a:srgbClr val="233C72"/>
          </a:solidFill>
          <a:latin typeface="Lucida Sans" pitchFamily="34" charset="0"/>
          <a:ea typeface="ＭＳ Ｐゴシック" pitchFamily="-112" charset="-128"/>
          <a:cs typeface="Lucida Sans" pitchFamily="34" charset="0"/>
        </a:defRPr>
      </a:lvl3pPr>
      <a:lvl4pPr marL="1600200" indent="-228600" algn="l" defTabSz="457200" rtl="0" eaLnBrk="1" fontAlgn="base" hangingPunct="1">
        <a:spcBef>
          <a:spcPct val="20000"/>
        </a:spcBef>
        <a:spcAft>
          <a:spcPct val="0"/>
        </a:spcAft>
        <a:buClr>
          <a:srgbClr val="008000"/>
        </a:buClr>
        <a:buFont typeface="Arial" charset="0"/>
        <a:buChar char="–"/>
        <a:defRPr sz="2400" kern="1200">
          <a:solidFill>
            <a:srgbClr val="233C72"/>
          </a:solidFill>
          <a:latin typeface="Lucida Sans" pitchFamily="34" charset="0"/>
          <a:ea typeface="ＭＳ Ｐゴシック" pitchFamily="-112" charset="-128"/>
          <a:cs typeface="Lucida Sans" pitchFamily="34" charset="0"/>
        </a:defRPr>
      </a:lvl4pPr>
      <a:lvl5pPr marL="2057400" indent="-228600" algn="l" defTabSz="457200" rtl="0" eaLnBrk="1" fontAlgn="base" hangingPunct="1">
        <a:spcBef>
          <a:spcPct val="20000"/>
        </a:spcBef>
        <a:spcAft>
          <a:spcPct val="0"/>
        </a:spcAft>
        <a:buClr>
          <a:srgbClr val="008000"/>
        </a:buClr>
        <a:buFont typeface="Arial" charset="0"/>
        <a:buChar char="»"/>
        <a:defRPr sz="2400" kern="1200">
          <a:solidFill>
            <a:srgbClr val="233C72"/>
          </a:solidFill>
          <a:latin typeface="Lucida Sans" pitchFamily="34" charset="0"/>
          <a:ea typeface="ＭＳ Ｐゴシック" pitchFamily="-112" charset="-128"/>
          <a:cs typeface="Lucida Sans"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smtClean="0"/>
              <a:t>Klik om de stijl te bewerken</a:t>
            </a:r>
            <a:endParaRPr lang="nl-NL"/>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2021AB-06CA-4592-8DD7-523C3118E18A}" type="datetimeFigureOut">
              <a:rPr lang="nl-NL" smtClean="0">
                <a:solidFill>
                  <a:prstClr val="black">
                    <a:tint val="75000"/>
                  </a:prstClr>
                </a:solidFill>
              </a:rPr>
              <a:pPr/>
              <a:t>9-6-2020</a:t>
            </a:fld>
            <a:endParaRPr lang="nl-NL">
              <a:solidFill>
                <a:prstClr val="black">
                  <a:tint val="75000"/>
                </a:prstClr>
              </a:solidFill>
            </a:endParaRPr>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solidFill>
                <a:prstClr val="black">
                  <a:tint val="75000"/>
                </a:prstClr>
              </a:solidFill>
            </a:endParaRPr>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FAFF5A-A633-4859-9D56-60DF338BCAE5}" type="slidenum">
              <a:rPr lang="nl-NL" smtClean="0">
                <a:solidFill>
                  <a:prstClr val="black">
                    <a:tint val="75000"/>
                  </a:prstClr>
                </a:solidFill>
              </a:rPr>
              <a:pPr/>
              <a:t>‹nr.›</a:t>
            </a:fld>
            <a:endParaRPr lang="nl-NL">
              <a:solidFill>
                <a:prstClr val="black">
                  <a:tint val="75000"/>
                </a:prstClr>
              </a:solidFill>
            </a:endParaRPr>
          </a:p>
        </p:txBody>
      </p:sp>
    </p:spTree>
    <p:extLst>
      <p:ext uri="{BB962C8B-B14F-4D97-AF65-F5344CB8AC3E}">
        <p14:creationId xmlns:p14="http://schemas.microsoft.com/office/powerpoint/2010/main" val="4128738522"/>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868363"/>
            <a:ext cx="7216080" cy="1264493"/>
          </a:xfrm>
        </p:spPr>
        <p:txBody>
          <a:bodyPr/>
          <a:lstStyle/>
          <a:p>
            <a:r>
              <a:rPr lang="nl-NL" dirty="0" smtClean="0"/>
              <a:t>   </a:t>
            </a:r>
            <a:r>
              <a:rPr lang="nl-NL" dirty="0" err="1" smtClean="0"/>
              <a:t>Psycho</a:t>
            </a:r>
            <a:r>
              <a:rPr lang="nl-NL" dirty="0"/>
              <a:t>-</a:t>
            </a:r>
            <a:r>
              <a:rPr lang="nl-NL" dirty="0" smtClean="0"/>
              <a:t>educatie cursus</a:t>
            </a:r>
            <a:br>
              <a:rPr lang="nl-NL" dirty="0" smtClean="0"/>
            </a:br>
            <a:r>
              <a:rPr lang="nl-NL" dirty="0" smtClean="0"/>
              <a:t>        Zelfmanagement</a:t>
            </a:r>
            <a:endParaRPr lang="nl-NL" dirty="0"/>
          </a:p>
        </p:txBody>
      </p:sp>
      <p:sp>
        <p:nvSpPr>
          <p:cNvPr id="3" name="Tijdelijke aanduiding voor tekst 2"/>
          <p:cNvSpPr>
            <a:spLocks noGrp="1"/>
          </p:cNvSpPr>
          <p:nvPr>
            <p:ph type="body" idx="1"/>
          </p:nvPr>
        </p:nvSpPr>
        <p:spPr>
          <a:xfrm>
            <a:off x="1835696" y="2132856"/>
            <a:ext cx="7003504" cy="3993307"/>
          </a:xfrm>
        </p:spPr>
        <p:txBody>
          <a:bodyPr/>
          <a:lstStyle/>
          <a:p>
            <a:endParaRPr lang="nl-NL" dirty="0" smtClean="0"/>
          </a:p>
          <a:p>
            <a:endParaRPr lang="nl-NL" dirty="0"/>
          </a:p>
          <a:p>
            <a:endParaRPr lang="nl-NL" dirty="0" smtClean="0"/>
          </a:p>
          <a:p>
            <a:endParaRPr lang="nl-NL" dirty="0"/>
          </a:p>
          <a:p>
            <a:endParaRPr lang="nl-NL" dirty="0" smtClean="0"/>
          </a:p>
          <a:p>
            <a:endParaRPr lang="nl-NL" dirty="0"/>
          </a:p>
          <a:p>
            <a:endParaRPr lang="nl-NL" dirty="0" smtClean="0"/>
          </a:p>
          <a:p>
            <a:endParaRPr lang="nl-NL" dirty="0"/>
          </a:p>
          <a:p>
            <a:pPr marL="0" indent="0">
              <a:buNone/>
            </a:pPr>
            <a:r>
              <a:rPr lang="nl-NL" dirty="0" smtClean="0"/>
              <a:t>             Centrum Bipolair GGzE</a:t>
            </a:r>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1</a:t>
            </a:fld>
            <a:endParaRPr lang="nl-NL"/>
          </a:p>
        </p:txBody>
      </p:sp>
      <p:pic>
        <p:nvPicPr>
          <p:cNvPr id="6" name="Afbeelding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99792" y="2276872"/>
            <a:ext cx="4176464" cy="3236760"/>
          </a:xfrm>
          <a:prstGeom prst="rect">
            <a:avLst/>
          </a:prstGeom>
        </p:spPr>
      </p:pic>
    </p:spTree>
    <p:extLst>
      <p:ext uri="{BB962C8B-B14F-4D97-AF65-F5344CB8AC3E}">
        <p14:creationId xmlns:p14="http://schemas.microsoft.com/office/powerpoint/2010/main" val="2279394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tekst 2"/>
          <p:cNvSpPr>
            <a:spLocks noGrp="1"/>
          </p:cNvSpPr>
          <p:nvPr>
            <p:ph type="body" idx="1"/>
          </p:nvPr>
        </p:nvSpPr>
        <p:spPr/>
        <p:txBody>
          <a:bodyPr/>
          <a:lstStyle/>
          <a:p>
            <a:endParaRPr lang="nl-NL"/>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2</a:t>
            </a:fld>
            <a:endParaRPr lang="nl-NL"/>
          </a:p>
        </p:txBody>
      </p:sp>
    </p:spTree>
    <p:extLst>
      <p:ext uri="{BB962C8B-B14F-4D97-AF65-F5344CB8AC3E}">
        <p14:creationId xmlns:p14="http://schemas.microsoft.com/office/powerpoint/2010/main" val="28736276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programma</a:t>
            </a:r>
            <a:endParaRPr lang="nl-NL" dirty="0"/>
          </a:p>
        </p:txBody>
      </p:sp>
      <p:sp>
        <p:nvSpPr>
          <p:cNvPr id="3" name="Tijdelijke aanduiding voor tekst 2"/>
          <p:cNvSpPr>
            <a:spLocks noGrp="1"/>
          </p:cNvSpPr>
          <p:nvPr>
            <p:ph type="body" idx="1"/>
          </p:nvPr>
        </p:nvSpPr>
        <p:spPr/>
        <p:txBody>
          <a:bodyPr/>
          <a:lstStyle/>
          <a:p>
            <a:r>
              <a:rPr lang="nl-NL" dirty="0" smtClean="0"/>
              <a:t>Monitoren van je stemming met de </a:t>
            </a:r>
            <a:r>
              <a:rPr lang="nl-NL" dirty="0" err="1" smtClean="0"/>
              <a:t>lifechart</a:t>
            </a:r>
            <a:r>
              <a:rPr lang="nl-NL" dirty="0" smtClean="0"/>
              <a:t> methode</a:t>
            </a:r>
          </a:p>
          <a:p>
            <a:r>
              <a:rPr lang="nl-NL" dirty="0" smtClean="0"/>
              <a:t>Het signaleringsplan</a:t>
            </a:r>
          </a:p>
          <a:p>
            <a:r>
              <a:rPr lang="nl-NL" dirty="0" smtClean="0">
                <a:solidFill>
                  <a:srgbClr val="FF0000"/>
                </a:solidFill>
              </a:rPr>
              <a:t>Pauze</a:t>
            </a:r>
          </a:p>
          <a:p>
            <a:r>
              <a:rPr lang="nl-NL" dirty="0" smtClean="0"/>
              <a:t>Symptomen van de stemmingsfasen</a:t>
            </a:r>
          </a:p>
          <a:p>
            <a:r>
              <a:rPr lang="nl-NL" dirty="0" smtClean="0"/>
              <a:t>Triggers</a:t>
            </a:r>
          </a:p>
          <a:p>
            <a:r>
              <a:rPr lang="nl-NL" dirty="0" smtClean="0"/>
              <a:t>Contragedrag</a:t>
            </a:r>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3</a:t>
            </a:fld>
            <a:endParaRPr lang="nl-NL"/>
          </a:p>
        </p:txBody>
      </p:sp>
    </p:spTree>
    <p:extLst>
      <p:ext uri="{BB962C8B-B14F-4D97-AF65-F5344CB8AC3E}">
        <p14:creationId xmlns:p14="http://schemas.microsoft.com/office/powerpoint/2010/main" val="30997893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Volgende week</a:t>
            </a:r>
            <a:endParaRPr lang="nl-NL" dirty="0"/>
          </a:p>
        </p:txBody>
      </p:sp>
      <p:sp>
        <p:nvSpPr>
          <p:cNvPr id="3" name="Tijdelijke aanduiding voor tekst 2"/>
          <p:cNvSpPr>
            <a:spLocks noGrp="1"/>
          </p:cNvSpPr>
          <p:nvPr>
            <p:ph type="body" idx="1"/>
          </p:nvPr>
        </p:nvSpPr>
        <p:spPr/>
        <p:txBody>
          <a:bodyPr/>
          <a:lstStyle/>
          <a:p>
            <a:endParaRPr lang="nl-NL" dirty="0" smtClean="0"/>
          </a:p>
          <a:p>
            <a:r>
              <a:rPr lang="nl-NL" dirty="0" smtClean="0"/>
              <a:t>Hoe leefstijl, je slaap-dagritme, voeding, vitamines, zonlicht en beweging je stemming kunnen beïnvloeden ?</a:t>
            </a:r>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4</a:t>
            </a:fld>
            <a:endParaRPr lang="nl-NL"/>
          </a:p>
        </p:txBody>
      </p:sp>
    </p:spTree>
    <p:extLst>
      <p:ext uri="{BB962C8B-B14F-4D97-AF65-F5344CB8AC3E}">
        <p14:creationId xmlns:p14="http://schemas.microsoft.com/office/powerpoint/2010/main" val="36622200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p:cNvSpPr>
            <a:spLocks noGrp="1"/>
          </p:cNvSpPr>
          <p:nvPr>
            <p:ph type="subTitle" idx="1"/>
          </p:nvPr>
        </p:nvSpPr>
        <p:spPr/>
        <p:txBody>
          <a:bodyPr/>
          <a:lstStyle/>
          <a:p>
            <a:r>
              <a:rPr lang="nl-NL" dirty="0">
                <a:solidFill>
                  <a:schemeClr val="tx2"/>
                </a:solidFill>
              </a:rPr>
              <a:t>Zelfmanagement is de mogelijkheid van het individu om de symptomen, behandeling, fysieke en psychosociale consequenties, en de veranderingen in levensstijl die inherent zijn aan het leven met een chronische aandoening, te managen</a:t>
            </a:r>
            <a:r>
              <a:rPr lang="nl-NL" dirty="0" smtClean="0"/>
              <a:t>.</a:t>
            </a:r>
          </a:p>
          <a:p>
            <a:r>
              <a:rPr lang="nl-NL" sz="1600" dirty="0">
                <a:solidFill>
                  <a:schemeClr val="tx2"/>
                </a:solidFill>
              </a:rPr>
              <a:t>(Barlow et al., 2002)</a:t>
            </a:r>
            <a:r>
              <a:rPr lang="nl-NL" sz="1600" dirty="0" smtClean="0">
                <a:solidFill>
                  <a:schemeClr val="tx2"/>
                </a:solidFill>
              </a:rPr>
              <a:t> </a:t>
            </a:r>
            <a:endParaRPr lang="nl-NL" sz="1600" dirty="0">
              <a:solidFill>
                <a:schemeClr val="tx2"/>
              </a:solidFill>
            </a:endParaRPr>
          </a:p>
        </p:txBody>
      </p:sp>
      <p:sp>
        <p:nvSpPr>
          <p:cNvPr id="3" name="Titel 2"/>
          <p:cNvSpPr>
            <a:spLocks noGrp="1"/>
          </p:cNvSpPr>
          <p:nvPr>
            <p:ph type="title"/>
          </p:nvPr>
        </p:nvSpPr>
        <p:spPr>
          <a:xfrm>
            <a:off x="1691680" y="1412776"/>
            <a:ext cx="7162800" cy="1584176"/>
          </a:xfrm>
        </p:spPr>
        <p:txBody>
          <a:bodyPr/>
          <a:lstStyle/>
          <a:p>
            <a:r>
              <a:rPr lang="nl-NL" dirty="0" smtClean="0"/>
              <a:t>Definitie</a:t>
            </a:r>
            <a:r>
              <a:rPr lang="nl-NL" dirty="0"/>
              <a:t>:</a:t>
            </a:r>
          </a:p>
        </p:txBody>
      </p:sp>
    </p:spTree>
    <p:extLst>
      <p:ext uri="{BB962C8B-B14F-4D97-AF65-F5344CB8AC3E}">
        <p14:creationId xmlns:p14="http://schemas.microsoft.com/office/powerpoint/2010/main" val="2209588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1800" dirty="0" smtClean="0"/>
              <a:t>Medicijnen alleen zijn niet genoeg om je stemming stabiel te houden !!!!!!</a:t>
            </a:r>
            <a:endParaRPr lang="nl-NL" sz="1800" dirty="0"/>
          </a:p>
        </p:txBody>
      </p:sp>
      <p:sp>
        <p:nvSpPr>
          <p:cNvPr id="3" name="Tijdelijke aanduiding voor tekst 2"/>
          <p:cNvSpPr>
            <a:spLocks noGrp="1"/>
          </p:cNvSpPr>
          <p:nvPr>
            <p:ph type="body" idx="1"/>
          </p:nvPr>
        </p:nvSpPr>
        <p:spPr/>
        <p:txBody>
          <a:bodyPr/>
          <a:lstStyle/>
          <a:p>
            <a:endParaRPr lang="nl-NL" dirty="0" smtClean="0"/>
          </a:p>
          <a:p>
            <a:endParaRPr lang="nl-NL" dirty="0"/>
          </a:p>
          <a:p>
            <a:endParaRPr lang="nl-NL" dirty="0" smtClean="0"/>
          </a:p>
          <a:p>
            <a:endParaRPr lang="nl-NL" dirty="0"/>
          </a:p>
          <a:p>
            <a:endParaRPr lang="nl-NL" dirty="0" smtClean="0"/>
          </a:p>
          <a:p>
            <a:endParaRPr lang="nl-NL" dirty="0"/>
          </a:p>
          <a:p>
            <a:endParaRPr lang="nl-NL" dirty="0" smtClean="0"/>
          </a:p>
          <a:p>
            <a:r>
              <a:rPr lang="nl-NL" sz="1800" i="1" dirty="0"/>
              <a:t>Verloop van stemming </a:t>
            </a:r>
            <a:r>
              <a:rPr lang="nl-NL" sz="1800" i="1" dirty="0" smtClean="0"/>
              <a:t>met </a:t>
            </a:r>
            <a:r>
              <a:rPr lang="nl-NL" sz="1800" i="1" dirty="0"/>
              <a:t>en zonder </a:t>
            </a:r>
            <a:r>
              <a:rPr lang="nl-NL" sz="1800" i="1" dirty="0" smtClean="0"/>
              <a:t>medicatie</a:t>
            </a:r>
            <a:endParaRPr lang="nl-NL" sz="1800" dirty="0"/>
          </a:p>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6</a:t>
            </a:fld>
            <a:endParaRPr lang="nl-NL"/>
          </a:p>
        </p:txBody>
      </p:sp>
      <p:pic>
        <p:nvPicPr>
          <p:cNvPr id="6" name="Afbeelding 5"/>
          <p:cNvPicPr/>
          <p:nvPr/>
        </p:nvPicPr>
        <p:blipFill>
          <a:blip r:embed="rId2">
            <a:extLst>
              <a:ext uri="{28A0092B-C50C-407E-A947-70E740481C1C}">
                <a14:useLocalDpi xmlns:a14="http://schemas.microsoft.com/office/drawing/2010/main" val="0"/>
              </a:ext>
            </a:extLst>
          </a:blip>
          <a:srcRect/>
          <a:stretch>
            <a:fillRect/>
          </a:stretch>
        </p:blipFill>
        <p:spPr bwMode="auto">
          <a:xfrm>
            <a:off x="1691640" y="2259647"/>
            <a:ext cx="5760720" cy="2338705"/>
          </a:xfrm>
          <a:prstGeom prst="rect">
            <a:avLst/>
          </a:prstGeom>
          <a:noFill/>
          <a:ln>
            <a:noFill/>
          </a:ln>
        </p:spPr>
      </p:pic>
    </p:spTree>
    <p:extLst>
      <p:ext uri="{BB962C8B-B14F-4D97-AF65-F5344CB8AC3E}">
        <p14:creationId xmlns:p14="http://schemas.microsoft.com/office/powerpoint/2010/main" val="19055936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tekst 2"/>
          <p:cNvSpPr>
            <a:spLocks noGrp="1"/>
          </p:cNvSpPr>
          <p:nvPr>
            <p:ph type="body" idx="1"/>
          </p:nvPr>
        </p:nvSpPr>
        <p:spPr/>
        <p:txBody>
          <a:bodyPr/>
          <a:lstStyle/>
          <a:p>
            <a:endParaRPr lang="nl-NL" dirty="0" smtClean="0"/>
          </a:p>
          <a:p>
            <a:endParaRPr lang="nl-NL" dirty="0"/>
          </a:p>
          <a:p>
            <a:r>
              <a:rPr lang="nl-NL" dirty="0" smtClean="0"/>
              <a:t>      </a:t>
            </a:r>
            <a:r>
              <a:rPr lang="nl-NL" sz="3600" dirty="0" smtClean="0"/>
              <a:t>Verhaal van </a:t>
            </a:r>
            <a:r>
              <a:rPr lang="nl-NL" sz="3600" dirty="0" err="1" smtClean="0"/>
              <a:t>Danja</a:t>
            </a:r>
            <a:r>
              <a:rPr lang="nl-NL" sz="3600" dirty="0" smtClean="0"/>
              <a:t> of     </a:t>
            </a:r>
          </a:p>
          <a:p>
            <a:pPr marL="0" indent="0">
              <a:buNone/>
            </a:pPr>
            <a:r>
              <a:rPr lang="nl-NL" sz="3600" dirty="0" smtClean="0"/>
              <a:t>       Raymond</a:t>
            </a:r>
            <a:endParaRPr lang="nl-NL" sz="3600"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7</a:t>
            </a:fld>
            <a:endParaRPr lang="nl-NL"/>
          </a:p>
        </p:txBody>
      </p:sp>
    </p:spTree>
    <p:extLst>
      <p:ext uri="{BB962C8B-B14F-4D97-AF65-F5344CB8AC3E}">
        <p14:creationId xmlns:p14="http://schemas.microsoft.com/office/powerpoint/2010/main" val="6111763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 </a:t>
            </a:r>
            <a:endParaRPr lang="nl-NL" dirty="0"/>
          </a:p>
        </p:txBody>
      </p:sp>
      <p:sp>
        <p:nvSpPr>
          <p:cNvPr id="3" name="Tijdelijke aanduiding voor tekst 2"/>
          <p:cNvSpPr>
            <a:spLocks noGrp="1"/>
          </p:cNvSpPr>
          <p:nvPr>
            <p:ph type="body" idx="1"/>
          </p:nvPr>
        </p:nvSpPr>
        <p:spPr/>
        <p:txBody>
          <a:bodyPr/>
          <a:lstStyle/>
          <a:p>
            <a:r>
              <a:rPr lang="nl-NL" dirty="0" smtClean="0"/>
              <a:t>De </a:t>
            </a:r>
            <a:r>
              <a:rPr lang="nl-NL" dirty="0" err="1" smtClean="0"/>
              <a:t>lifechartmethode</a:t>
            </a:r>
            <a:r>
              <a:rPr lang="nl-NL" dirty="0" smtClean="0"/>
              <a:t> en het signaleringsplan zijn belangrijke zelfmanagementinterventies om  meer grip te krijgen op je stemmingsschommelingen</a:t>
            </a:r>
          </a:p>
          <a:p>
            <a:r>
              <a:rPr lang="nl-NL" dirty="0" smtClean="0"/>
              <a:t>Ze zijn onderdeel van de cursus:</a:t>
            </a:r>
          </a:p>
          <a:p>
            <a:pPr marL="0" indent="0">
              <a:buNone/>
            </a:pPr>
            <a:r>
              <a:rPr lang="nl-NL" dirty="0" smtClean="0"/>
              <a:t>        </a:t>
            </a:r>
          </a:p>
          <a:p>
            <a:pPr marL="0" indent="0">
              <a:buNone/>
            </a:pPr>
            <a:r>
              <a:rPr lang="nl-NL" dirty="0"/>
              <a:t> </a:t>
            </a:r>
            <a:r>
              <a:rPr lang="nl-NL" dirty="0" smtClean="0"/>
              <a:t>         </a:t>
            </a:r>
            <a:r>
              <a:rPr lang="nl-NL" sz="4000" dirty="0" smtClean="0"/>
              <a:t>“Grip op je stemming”</a:t>
            </a:r>
            <a:endParaRPr lang="nl-NL" sz="4000"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8</a:t>
            </a:fld>
            <a:endParaRPr lang="nl-NL"/>
          </a:p>
        </p:txBody>
      </p:sp>
    </p:spTree>
    <p:extLst>
      <p:ext uri="{BB962C8B-B14F-4D97-AF65-F5344CB8AC3E}">
        <p14:creationId xmlns:p14="http://schemas.microsoft.com/office/powerpoint/2010/main" val="29525580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ltLang="nl-NL" dirty="0" smtClean="0"/>
              <a:t/>
            </a:r>
            <a:br>
              <a:rPr lang="nl-NL" altLang="nl-NL" dirty="0" smtClean="0"/>
            </a:br>
            <a:r>
              <a:rPr lang="nl-NL" altLang="nl-NL" dirty="0" smtClean="0"/>
              <a:t>Life Chart Methode  (LCM</a:t>
            </a:r>
            <a:r>
              <a:rPr lang="nl-NL" altLang="nl-NL" dirty="0"/>
              <a:t>)</a:t>
            </a:r>
            <a:br>
              <a:rPr lang="nl-NL" altLang="nl-NL" dirty="0"/>
            </a:br>
            <a:endParaRPr lang="nl-NL" dirty="0"/>
          </a:p>
        </p:txBody>
      </p:sp>
      <p:sp>
        <p:nvSpPr>
          <p:cNvPr id="3" name="Tijdelijke aanduiding voor tekst 2"/>
          <p:cNvSpPr>
            <a:spLocks noGrp="1"/>
          </p:cNvSpPr>
          <p:nvPr>
            <p:ph type="body" idx="1"/>
          </p:nvPr>
        </p:nvSpPr>
        <p:spPr>
          <a:xfrm>
            <a:off x="1676400" y="1628800"/>
            <a:ext cx="7027742" cy="4497363"/>
          </a:xfrm>
        </p:spPr>
        <p:txBody>
          <a:bodyPr/>
          <a:lstStyle/>
          <a:p>
            <a:pPr marL="0" indent="0">
              <a:lnSpc>
                <a:spcPct val="90000"/>
              </a:lnSpc>
              <a:buNone/>
            </a:pPr>
            <a:r>
              <a:rPr lang="nl-NL" altLang="nl-NL" dirty="0" smtClean="0"/>
              <a:t>Wat is het ?  </a:t>
            </a:r>
          </a:p>
          <a:p>
            <a:pPr>
              <a:lnSpc>
                <a:spcPct val="90000"/>
              </a:lnSpc>
            </a:pPr>
            <a:r>
              <a:rPr lang="nl-NL" altLang="nl-NL" dirty="0" smtClean="0"/>
              <a:t>Een methode  om  je  </a:t>
            </a:r>
            <a:r>
              <a:rPr lang="nl-NL" altLang="nl-NL" dirty="0"/>
              <a:t>stemming </a:t>
            </a:r>
            <a:r>
              <a:rPr lang="nl-NL" altLang="nl-NL" dirty="0" smtClean="0"/>
              <a:t>te registreren </a:t>
            </a:r>
          </a:p>
          <a:p>
            <a:pPr marL="0" indent="0">
              <a:lnSpc>
                <a:spcPct val="90000"/>
              </a:lnSpc>
              <a:buNone/>
            </a:pPr>
            <a:r>
              <a:rPr lang="nl-NL" altLang="nl-NL" dirty="0"/>
              <a:t> </a:t>
            </a:r>
            <a:endParaRPr lang="nl-NL" altLang="nl-NL" dirty="0" smtClean="0"/>
          </a:p>
          <a:p>
            <a:pPr marL="0" indent="0">
              <a:lnSpc>
                <a:spcPct val="90000"/>
              </a:lnSpc>
              <a:buNone/>
            </a:pPr>
            <a:r>
              <a:rPr lang="nl-NL" altLang="nl-NL" dirty="0"/>
              <a:t> </a:t>
            </a:r>
          </a:p>
          <a:p>
            <a:pPr marL="0" indent="0">
              <a:lnSpc>
                <a:spcPct val="90000"/>
              </a:lnSpc>
              <a:buNone/>
            </a:pPr>
            <a:r>
              <a:rPr lang="nl-NL" altLang="nl-NL" dirty="0" smtClean="0"/>
              <a:t>papier LCM stemmingsdagboek</a:t>
            </a:r>
          </a:p>
          <a:p>
            <a:pPr>
              <a:lnSpc>
                <a:spcPct val="90000"/>
              </a:lnSpc>
            </a:pPr>
            <a:endParaRPr lang="nl-NL" altLang="nl-NL" dirty="0" smtClean="0"/>
          </a:p>
          <a:p>
            <a:pPr>
              <a:lnSpc>
                <a:spcPct val="90000"/>
              </a:lnSpc>
            </a:pPr>
            <a:endParaRPr lang="nl-NL" altLang="nl-NL" dirty="0" smtClean="0"/>
          </a:p>
          <a:p>
            <a:pPr marL="0" indent="0">
              <a:lnSpc>
                <a:spcPct val="90000"/>
              </a:lnSpc>
              <a:buNone/>
            </a:pPr>
            <a:r>
              <a:rPr lang="nl-NL" altLang="nl-NL" dirty="0"/>
              <a:t>d</a:t>
            </a:r>
            <a:r>
              <a:rPr lang="nl-NL" altLang="nl-NL" dirty="0" smtClean="0"/>
              <a:t>igitaal/</a:t>
            </a:r>
            <a:r>
              <a:rPr lang="nl-NL" altLang="nl-NL" dirty="0" err="1" smtClean="0"/>
              <a:t>app’s</a:t>
            </a:r>
            <a:endParaRPr lang="nl-NL" altLang="nl-NL" dirty="0" smtClean="0"/>
          </a:p>
          <a:p>
            <a:pPr marL="0" indent="0">
              <a:lnSpc>
                <a:spcPct val="90000"/>
              </a:lnSpc>
              <a:buNone/>
            </a:pPr>
            <a:r>
              <a:rPr lang="nl-NL" altLang="nl-NL" smtClean="0"/>
              <a:t>                          </a:t>
            </a:r>
            <a:r>
              <a:rPr lang="nl-NL" altLang="nl-NL" sz="1600" smtClean="0"/>
              <a:t>optimisme         </a:t>
            </a:r>
            <a:r>
              <a:rPr lang="nl-NL" altLang="nl-NL" sz="1600" dirty="0" err="1" smtClean="0"/>
              <a:t>eMood</a:t>
            </a:r>
            <a:r>
              <a:rPr lang="nl-NL" altLang="nl-NL" sz="1600" dirty="0" smtClean="0"/>
              <a:t>           </a:t>
            </a:r>
            <a:r>
              <a:rPr lang="nl-NL" altLang="nl-NL" sz="1600" dirty="0" err="1" smtClean="0"/>
              <a:t>MoodTracker</a:t>
            </a:r>
            <a:r>
              <a:rPr lang="nl-NL" altLang="nl-NL" sz="1600" dirty="0" smtClean="0"/>
              <a:t> etc.        </a:t>
            </a:r>
          </a:p>
          <a:p>
            <a:pPr>
              <a:lnSpc>
                <a:spcPct val="90000"/>
              </a:lnSpc>
            </a:pPr>
            <a:endParaRPr lang="nl-NL" altLang="nl-NL" dirty="0"/>
          </a:p>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9</a:t>
            </a:fld>
            <a:endParaRPr lang="nl-NL"/>
          </a:p>
        </p:txBody>
      </p:sp>
      <p:pic>
        <p:nvPicPr>
          <p:cNvPr id="6" name="Afbeelding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4208" y="2492896"/>
            <a:ext cx="1922688" cy="1440160"/>
          </a:xfrm>
          <a:prstGeom prst="rect">
            <a:avLst/>
          </a:prstGeom>
        </p:spPr>
      </p:pic>
      <p:pic>
        <p:nvPicPr>
          <p:cNvPr id="7" name="Picture 10" descr="http://www.healthline.com/hlcmsresource/images/slideshow/best-bipolar-apps/285x285_Best_Bipolar_Apps_2014_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80802" y="3976254"/>
            <a:ext cx="1005411" cy="10054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ttp://www.healthline.com/hlcmsresource/images/slideshow/best-bipolar-apps/285x285_Best_Bipolar_Apps_2014_3-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76056" y="3976254"/>
            <a:ext cx="951773" cy="95177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www.healthline.com/hlcmsresource/images/slideshow/best-bipolar-apps/285x285_Best_Bipolar_Apps_2014_1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60232" y="3964237"/>
            <a:ext cx="963790" cy="963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32121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
            </a:r>
            <a:br>
              <a:rPr lang="nl-NL" dirty="0" smtClean="0"/>
            </a:br>
            <a:r>
              <a:rPr lang="nl-NL" dirty="0"/>
              <a:t> </a:t>
            </a:r>
            <a:r>
              <a:rPr lang="nl-NL" dirty="0" smtClean="0"/>
              <a:t>      Waarom </a:t>
            </a:r>
            <a:r>
              <a:rPr lang="nl-NL" dirty="0"/>
              <a:t>?</a:t>
            </a:r>
            <a:br>
              <a:rPr lang="nl-NL" dirty="0"/>
            </a:br>
            <a:endParaRPr lang="nl-NL" dirty="0"/>
          </a:p>
        </p:txBody>
      </p:sp>
      <p:sp>
        <p:nvSpPr>
          <p:cNvPr id="3" name="Tijdelijke aanduiding voor tekst 2"/>
          <p:cNvSpPr>
            <a:spLocks noGrp="1"/>
          </p:cNvSpPr>
          <p:nvPr>
            <p:ph type="body" idx="1"/>
          </p:nvPr>
        </p:nvSpPr>
        <p:spPr/>
        <p:txBody>
          <a:bodyPr/>
          <a:lstStyle/>
          <a:p>
            <a:r>
              <a:rPr lang="nl-NL" dirty="0" smtClean="0"/>
              <a:t>Het geeft een</a:t>
            </a:r>
            <a:r>
              <a:rPr lang="nl-NL" altLang="nl-NL" dirty="0" smtClean="0"/>
              <a:t> (</a:t>
            </a:r>
            <a:r>
              <a:rPr lang="nl-NL" altLang="nl-NL" u="sng" dirty="0" smtClean="0"/>
              <a:t>grafisch) </a:t>
            </a:r>
            <a:r>
              <a:rPr lang="nl-NL" altLang="nl-NL" u="sng" dirty="0"/>
              <a:t>overzicht</a:t>
            </a:r>
            <a:r>
              <a:rPr lang="nl-NL" altLang="nl-NL" dirty="0"/>
              <a:t> </a:t>
            </a:r>
            <a:r>
              <a:rPr lang="nl-NL" altLang="nl-NL" dirty="0" smtClean="0"/>
              <a:t>over een langere periode in het verloop van je stemming en </a:t>
            </a:r>
            <a:r>
              <a:rPr lang="nl-NL" altLang="nl-NL" dirty="0"/>
              <a:t>de factoren die invloed hebben op </a:t>
            </a:r>
            <a:r>
              <a:rPr lang="nl-NL" altLang="nl-NL" dirty="0" smtClean="0"/>
              <a:t>je stemming. </a:t>
            </a:r>
          </a:p>
          <a:p>
            <a:pPr marL="0" indent="0">
              <a:buNone/>
            </a:pPr>
            <a:endParaRPr lang="nl-NL" altLang="nl-NL" dirty="0" smtClean="0"/>
          </a:p>
          <a:p>
            <a:r>
              <a:rPr lang="nl-NL" altLang="nl-NL" dirty="0" smtClean="0"/>
              <a:t>Dit overzicht geeft kennis en inzicht aan jezelf en je behandelaar</a:t>
            </a:r>
          </a:p>
          <a:p>
            <a:endParaRPr lang="nl-NL" altLang="nl-NL" dirty="0" smtClean="0"/>
          </a:p>
          <a:p>
            <a:r>
              <a:rPr lang="nl-NL" altLang="nl-NL" dirty="0" smtClean="0"/>
              <a:t>Het helpt je bij het omgaan met je bipolaire stoornis en kan je meer controle geven.</a:t>
            </a:r>
            <a:endParaRPr lang="nl-NL" altLang="nl-NL" dirty="0"/>
          </a:p>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10</a:t>
            </a:fld>
            <a:endParaRPr lang="nl-NL"/>
          </a:p>
        </p:txBody>
      </p:sp>
    </p:spTree>
    <p:extLst>
      <p:ext uri="{BB962C8B-B14F-4D97-AF65-F5344CB8AC3E}">
        <p14:creationId xmlns:p14="http://schemas.microsoft.com/office/powerpoint/2010/main" val="9662772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ltLang="nl-NL" dirty="0" smtClean="0"/>
              <a:t/>
            </a:r>
            <a:br>
              <a:rPr lang="nl-NL" altLang="nl-NL" dirty="0" smtClean="0"/>
            </a:br>
            <a:r>
              <a:rPr lang="nl-NL" altLang="nl-NL" dirty="0"/>
              <a:t> </a:t>
            </a:r>
            <a:r>
              <a:rPr lang="nl-NL" altLang="nl-NL" dirty="0" smtClean="0"/>
              <a:t>   2 </a:t>
            </a:r>
            <a:r>
              <a:rPr lang="nl-NL" altLang="nl-NL" dirty="0"/>
              <a:t>varianten nl:</a:t>
            </a:r>
            <a:br>
              <a:rPr lang="nl-NL" altLang="nl-NL" dirty="0"/>
            </a:br>
            <a:endParaRPr lang="nl-NL" dirty="0"/>
          </a:p>
        </p:txBody>
      </p:sp>
      <p:sp>
        <p:nvSpPr>
          <p:cNvPr id="3" name="Tijdelijke aanduiding voor tekst 2"/>
          <p:cNvSpPr>
            <a:spLocks noGrp="1"/>
          </p:cNvSpPr>
          <p:nvPr>
            <p:ph type="body" idx="1"/>
          </p:nvPr>
        </p:nvSpPr>
        <p:spPr/>
        <p:txBody>
          <a:bodyPr/>
          <a:lstStyle/>
          <a:p>
            <a:pPr>
              <a:lnSpc>
                <a:spcPct val="90000"/>
              </a:lnSpc>
              <a:buNone/>
            </a:pPr>
            <a:endParaRPr lang="nl-NL" altLang="nl-NL" dirty="0" smtClean="0"/>
          </a:p>
          <a:p>
            <a:pPr>
              <a:lnSpc>
                <a:spcPct val="90000"/>
              </a:lnSpc>
            </a:pPr>
            <a:r>
              <a:rPr lang="nl-NL" altLang="nl-NL" dirty="0" smtClean="0"/>
              <a:t>retrospectief (terugkijkend </a:t>
            </a:r>
            <a:r>
              <a:rPr lang="nl-NL" altLang="nl-NL" dirty="0"/>
              <a:t>in de tijd</a:t>
            </a:r>
            <a:r>
              <a:rPr lang="nl-NL" altLang="nl-NL" dirty="0" smtClean="0"/>
              <a:t>)</a:t>
            </a:r>
          </a:p>
          <a:p>
            <a:pPr>
              <a:lnSpc>
                <a:spcPct val="90000"/>
              </a:lnSpc>
            </a:pPr>
            <a:endParaRPr lang="nl-NL" altLang="nl-NL" dirty="0"/>
          </a:p>
          <a:p>
            <a:pPr>
              <a:lnSpc>
                <a:spcPct val="90000"/>
              </a:lnSpc>
            </a:pPr>
            <a:r>
              <a:rPr lang="nl-NL" altLang="nl-NL" dirty="0"/>
              <a:t>prospectief </a:t>
            </a:r>
            <a:r>
              <a:rPr lang="nl-NL" altLang="nl-NL" dirty="0" smtClean="0"/>
              <a:t>(vervolgend)</a:t>
            </a:r>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11</a:t>
            </a:fld>
            <a:endParaRPr lang="nl-NL"/>
          </a:p>
        </p:txBody>
      </p:sp>
    </p:spTree>
    <p:extLst>
      <p:ext uri="{BB962C8B-B14F-4D97-AF65-F5344CB8AC3E}">
        <p14:creationId xmlns:p14="http://schemas.microsoft.com/office/powerpoint/2010/main" val="34067322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ltLang="nl-NL" dirty="0"/>
              <a:t>retrospectieve LC</a:t>
            </a:r>
            <a:endParaRPr lang="nl-NL" dirty="0"/>
          </a:p>
        </p:txBody>
      </p:sp>
      <p:sp>
        <p:nvSpPr>
          <p:cNvPr id="3" name="Tijdelijke aanduiding voor tekst 2"/>
          <p:cNvSpPr>
            <a:spLocks noGrp="1"/>
          </p:cNvSpPr>
          <p:nvPr>
            <p:ph type="body" idx="1"/>
          </p:nvPr>
        </p:nvSpPr>
        <p:spPr/>
        <p:txBody>
          <a:bodyPr/>
          <a:lstStyle/>
          <a:p>
            <a:endParaRPr lang="nl-NL" altLang="nl-NL" dirty="0" smtClean="0"/>
          </a:p>
          <a:p>
            <a:r>
              <a:rPr lang="nl-NL" altLang="nl-NL" dirty="0" smtClean="0"/>
              <a:t>Doel= inzicht krijgen in je stemmingsgeschiedenis en het effect van ondergane behandeling en life events</a:t>
            </a:r>
          </a:p>
          <a:p>
            <a:pPr marL="0" indent="0">
              <a:buNone/>
            </a:pPr>
            <a:r>
              <a:rPr lang="nl-NL" altLang="nl-NL" dirty="0" smtClean="0"/>
              <a:t> </a:t>
            </a:r>
          </a:p>
          <a:p>
            <a:r>
              <a:rPr lang="nl-NL" altLang="nl-NL" dirty="0" smtClean="0"/>
              <a:t>Werkwijze= jij en je hulpverlener </a:t>
            </a:r>
            <a:r>
              <a:rPr lang="nl-NL" altLang="nl-NL" b="1" dirty="0" smtClean="0"/>
              <a:t>samen</a:t>
            </a:r>
          </a:p>
          <a:p>
            <a:pPr marL="0" indent="0">
              <a:buNone/>
            </a:pPr>
            <a:r>
              <a:rPr lang="nl-NL" altLang="nl-NL" dirty="0" smtClean="0"/>
              <a:t> </a:t>
            </a:r>
          </a:p>
          <a:p>
            <a:r>
              <a:rPr lang="nl-NL" altLang="nl-NL" dirty="0" smtClean="0"/>
              <a:t>Maak gebruik van hulpbronnen</a:t>
            </a:r>
          </a:p>
          <a:p>
            <a:pPr marL="0" indent="0">
              <a:buNone/>
            </a:pPr>
            <a:r>
              <a:rPr lang="nl-NL" altLang="nl-NL" dirty="0"/>
              <a:t> </a:t>
            </a:r>
            <a:r>
              <a:rPr lang="nl-NL" altLang="nl-NL" dirty="0" smtClean="0"/>
              <a:t>  (dossier/brieven/familie/</a:t>
            </a:r>
            <a:r>
              <a:rPr lang="nl-NL" altLang="nl-NL" dirty="0" err="1" smtClean="0"/>
              <a:t>lifechartboekjes</a:t>
            </a:r>
            <a:r>
              <a:rPr lang="nl-NL" altLang="nl-NL" dirty="0" smtClean="0"/>
              <a:t>)</a:t>
            </a:r>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12</a:t>
            </a:fld>
            <a:endParaRPr lang="nl-NL"/>
          </a:p>
        </p:txBody>
      </p:sp>
    </p:spTree>
    <p:extLst>
      <p:ext uri="{BB962C8B-B14F-4D97-AF65-F5344CB8AC3E}">
        <p14:creationId xmlns:p14="http://schemas.microsoft.com/office/powerpoint/2010/main" val="8623461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51720" y="868363"/>
            <a:ext cx="6787480" cy="45719"/>
          </a:xfrm>
        </p:spPr>
        <p:txBody>
          <a:bodyPr/>
          <a:lstStyle/>
          <a:p>
            <a:endParaRPr lang="nl-NL" dirty="0"/>
          </a:p>
        </p:txBody>
      </p:sp>
      <p:sp>
        <p:nvSpPr>
          <p:cNvPr id="3" name="Tijdelijke aanduiding voor tekst 2"/>
          <p:cNvSpPr>
            <a:spLocks noGrp="1"/>
          </p:cNvSpPr>
          <p:nvPr>
            <p:ph type="body" idx="1"/>
          </p:nvPr>
        </p:nvSpPr>
        <p:spPr/>
        <p:txBody>
          <a:bodyPr/>
          <a:lstStyle/>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13</a:t>
            </a:fld>
            <a:endParaRPr lang="nl-NL"/>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89742" y="836712"/>
            <a:ext cx="4122898" cy="5256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29679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ltLang="nl-NL" dirty="0"/>
              <a:t>prospectieve LCM</a:t>
            </a:r>
            <a:endParaRPr lang="nl-NL" dirty="0"/>
          </a:p>
        </p:txBody>
      </p:sp>
      <p:sp>
        <p:nvSpPr>
          <p:cNvPr id="3" name="Tijdelijke aanduiding voor tekst 2"/>
          <p:cNvSpPr>
            <a:spLocks noGrp="1"/>
          </p:cNvSpPr>
          <p:nvPr>
            <p:ph type="body" idx="1"/>
          </p:nvPr>
        </p:nvSpPr>
        <p:spPr/>
        <p:txBody>
          <a:bodyPr/>
          <a:lstStyle/>
          <a:p>
            <a:pPr marL="0" indent="0">
              <a:buNone/>
            </a:pPr>
            <a:r>
              <a:rPr lang="nl-NL" altLang="nl-NL" dirty="0" smtClean="0"/>
              <a:t>Dagelijkse </a:t>
            </a:r>
            <a:r>
              <a:rPr lang="nl-NL" altLang="nl-NL" dirty="0"/>
              <a:t>registratie door </a:t>
            </a:r>
            <a:r>
              <a:rPr lang="nl-NL" altLang="nl-NL" dirty="0" smtClean="0"/>
              <a:t>jezelf van je:</a:t>
            </a:r>
            <a:endParaRPr lang="nl-NL" altLang="nl-NL" dirty="0"/>
          </a:p>
          <a:p>
            <a:r>
              <a:rPr lang="nl-NL" altLang="nl-NL" dirty="0" smtClean="0"/>
              <a:t>stemming</a:t>
            </a:r>
            <a:endParaRPr lang="nl-NL" altLang="nl-NL" dirty="0"/>
          </a:p>
          <a:p>
            <a:r>
              <a:rPr lang="nl-NL" altLang="nl-NL" dirty="0"/>
              <a:t>uren slaap</a:t>
            </a:r>
          </a:p>
          <a:p>
            <a:r>
              <a:rPr lang="nl-NL" altLang="nl-NL" dirty="0"/>
              <a:t>gebruikte medicatie</a:t>
            </a:r>
          </a:p>
          <a:p>
            <a:r>
              <a:rPr lang="nl-NL" altLang="nl-NL" dirty="0" smtClean="0"/>
              <a:t>gebeurtenissen </a:t>
            </a:r>
            <a:r>
              <a:rPr lang="nl-NL" altLang="nl-NL" dirty="0"/>
              <a:t>en het effect </a:t>
            </a:r>
            <a:r>
              <a:rPr lang="nl-NL" altLang="nl-NL" dirty="0" smtClean="0"/>
              <a:t>hiervan op </a:t>
            </a:r>
            <a:r>
              <a:rPr lang="nl-NL" altLang="nl-NL" dirty="0"/>
              <a:t>j</a:t>
            </a:r>
            <a:r>
              <a:rPr lang="nl-NL" altLang="nl-NL" dirty="0" smtClean="0"/>
              <a:t>e stemming</a:t>
            </a:r>
            <a:endParaRPr lang="nl-NL" altLang="nl-NL" dirty="0"/>
          </a:p>
          <a:p>
            <a:r>
              <a:rPr lang="nl-NL" altLang="nl-NL" dirty="0"/>
              <a:t>gewicht </a:t>
            </a:r>
            <a:endParaRPr lang="nl-NL" altLang="nl-NL" dirty="0" smtClean="0"/>
          </a:p>
          <a:p>
            <a:r>
              <a:rPr lang="nl-NL" altLang="nl-NL" dirty="0"/>
              <a:t>m</a:t>
            </a:r>
            <a:r>
              <a:rPr lang="nl-NL" altLang="nl-NL" dirty="0" smtClean="0"/>
              <a:t>enstruatie</a:t>
            </a:r>
          </a:p>
          <a:p>
            <a:r>
              <a:rPr lang="nl-NL" altLang="nl-NL" dirty="0" smtClean="0"/>
              <a:t>????????????</a:t>
            </a:r>
            <a:endParaRPr lang="nl-NL" altLang="nl-NL" dirty="0"/>
          </a:p>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14</a:t>
            </a:fld>
            <a:endParaRPr lang="nl-NL"/>
          </a:p>
        </p:txBody>
      </p:sp>
    </p:spTree>
    <p:extLst>
      <p:ext uri="{BB962C8B-B14F-4D97-AF65-F5344CB8AC3E}">
        <p14:creationId xmlns:p14="http://schemas.microsoft.com/office/powerpoint/2010/main" val="3402434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 1"/>
          <p:cNvGraphicFramePr>
            <a:graphicFrameLocks noGrp="1"/>
          </p:cNvGraphicFramePr>
          <p:nvPr>
            <p:extLst>
              <p:ext uri="{D42A27DB-BD31-4B8C-83A1-F6EECF244321}">
                <p14:modId xmlns:p14="http://schemas.microsoft.com/office/powerpoint/2010/main" val="1652670102"/>
              </p:ext>
            </p:extLst>
          </p:nvPr>
        </p:nvGraphicFramePr>
        <p:xfrm>
          <a:off x="1835696" y="836712"/>
          <a:ext cx="7099411" cy="5805967"/>
        </p:xfrm>
        <a:graphic>
          <a:graphicData uri="http://schemas.openxmlformats.org/drawingml/2006/table">
            <a:tbl>
              <a:tblPr/>
              <a:tblGrid>
                <a:gridCol w="240380">
                  <a:extLst>
                    <a:ext uri="{9D8B030D-6E8A-4147-A177-3AD203B41FA5}">
                      <a16:colId xmlns:a16="http://schemas.microsoft.com/office/drawing/2014/main" val="20000"/>
                    </a:ext>
                  </a:extLst>
                </a:gridCol>
                <a:gridCol w="986063">
                  <a:extLst>
                    <a:ext uri="{9D8B030D-6E8A-4147-A177-3AD203B41FA5}">
                      <a16:colId xmlns:a16="http://schemas.microsoft.com/office/drawing/2014/main" val="20001"/>
                    </a:ext>
                  </a:extLst>
                </a:gridCol>
                <a:gridCol w="454453">
                  <a:extLst>
                    <a:ext uri="{9D8B030D-6E8A-4147-A177-3AD203B41FA5}">
                      <a16:colId xmlns:a16="http://schemas.microsoft.com/office/drawing/2014/main" val="20002"/>
                    </a:ext>
                  </a:extLst>
                </a:gridCol>
                <a:gridCol w="191305">
                  <a:extLst>
                    <a:ext uri="{9D8B030D-6E8A-4147-A177-3AD203B41FA5}">
                      <a16:colId xmlns:a16="http://schemas.microsoft.com/office/drawing/2014/main" val="20003"/>
                    </a:ext>
                  </a:extLst>
                </a:gridCol>
                <a:gridCol w="178581">
                  <a:extLst>
                    <a:ext uri="{9D8B030D-6E8A-4147-A177-3AD203B41FA5}">
                      <a16:colId xmlns:a16="http://schemas.microsoft.com/office/drawing/2014/main" val="20004"/>
                    </a:ext>
                  </a:extLst>
                </a:gridCol>
                <a:gridCol w="161778">
                  <a:extLst>
                    <a:ext uri="{9D8B030D-6E8A-4147-A177-3AD203B41FA5}">
                      <a16:colId xmlns:a16="http://schemas.microsoft.com/office/drawing/2014/main" val="20005"/>
                    </a:ext>
                  </a:extLst>
                </a:gridCol>
                <a:gridCol w="65657">
                  <a:extLst>
                    <a:ext uri="{9D8B030D-6E8A-4147-A177-3AD203B41FA5}">
                      <a16:colId xmlns:a16="http://schemas.microsoft.com/office/drawing/2014/main" val="20006"/>
                    </a:ext>
                  </a:extLst>
                </a:gridCol>
                <a:gridCol w="96121">
                  <a:extLst>
                    <a:ext uri="{9D8B030D-6E8A-4147-A177-3AD203B41FA5}">
                      <a16:colId xmlns:a16="http://schemas.microsoft.com/office/drawing/2014/main" val="20007"/>
                    </a:ext>
                  </a:extLst>
                </a:gridCol>
                <a:gridCol w="80889">
                  <a:extLst>
                    <a:ext uri="{9D8B030D-6E8A-4147-A177-3AD203B41FA5}">
                      <a16:colId xmlns:a16="http://schemas.microsoft.com/office/drawing/2014/main" val="20008"/>
                    </a:ext>
                  </a:extLst>
                </a:gridCol>
                <a:gridCol w="80889">
                  <a:extLst>
                    <a:ext uri="{9D8B030D-6E8A-4147-A177-3AD203B41FA5}">
                      <a16:colId xmlns:a16="http://schemas.microsoft.com/office/drawing/2014/main" val="20009"/>
                    </a:ext>
                  </a:extLst>
                </a:gridCol>
                <a:gridCol w="80889">
                  <a:extLst>
                    <a:ext uri="{9D8B030D-6E8A-4147-A177-3AD203B41FA5}">
                      <a16:colId xmlns:a16="http://schemas.microsoft.com/office/drawing/2014/main" val="20010"/>
                    </a:ext>
                  </a:extLst>
                </a:gridCol>
                <a:gridCol w="80889">
                  <a:extLst>
                    <a:ext uri="{9D8B030D-6E8A-4147-A177-3AD203B41FA5}">
                      <a16:colId xmlns:a16="http://schemas.microsoft.com/office/drawing/2014/main" val="20011"/>
                    </a:ext>
                  </a:extLst>
                </a:gridCol>
                <a:gridCol w="80889">
                  <a:extLst>
                    <a:ext uri="{9D8B030D-6E8A-4147-A177-3AD203B41FA5}">
                      <a16:colId xmlns:a16="http://schemas.microsoft.com/office/drawing/2014/main" val="20012"/>
                    </a:ext>
                  </a:extLst>
                </a:gridCol>
                <a:gridCol w="80889">
                  <a:extLst>
                    <a:ext uri="{9D8B030D-6E8A-4147-A177-3AD203B41FA5}">
                      <a16:colId xmlns:a16="http://schemas.microsoft.com/office/drawing/2014/main" val="20013"/>
                    </a:ext>
                  </a:extLst>
                </a:gridCol>
                <a:gridCol w="80889">
                  <a:extLst>
                    <a:ext uri="{9D8B030D-6E8A-4147-A177-3AD203B41FA5}">
                      <a16:colId xmlns:a16="http://schemas.microsoft.com/office/drawing/2014/main" val="20014"/>
                    </a:ext>
                  </a:extLst>
                </a:gridCol>
                <a:gridCol w="80889">
                  <a:extLst>
                    <a:ext uri="{9D8B030D-6E8A-4147-A177-3AD203B41FA5}">
                      <a16:colId xmlns:a16="http://schemas.microsoft.com/office/drawing/2014/main" val="20015"/>
                    </a:ext>
                  </a:extLst>
                </a:gridCol>
                <a:gridCol w="105914">
                  <a:extLst>
                    <a:ext uri="{9D8B030D-6E8A-4147-A177-3AD203B41FA5}">
                      <a16:colId xmlns:a16="http://schemas.microsoft.com/office/drawing/2014/main" val="20016"/>
                    </a:ext>
                  </a:extLst>
                </a:gridCol>
                <a:gridCol w="184997">
                  <a:extLst>
                    <a:ext uri="{9D8B030D-6E8A-4147-A177-3AD203B41FA5}">
                      <a16:colId xmlns:a16="http://schemas.microsoft.com/office/drawing/2014/main" val="20017"/>
                    </a:ext>
                  </a:extLst>
                </a:gridCol>
                <a:gridCol w="65657">
                  <a:extLst>
                    <a:ext uri="{9D8B030D-6E8A-4147-A177-3AD203B41FA5}">
                      <a16:colId xmlns:a16="http://schemas.microsoft.com/office/drawing/2014/main" val="20018"/>
                    </a:ext>
                  </a:extLst>
                </a:gridCol>
                <a:gridCol w="161778">
                  <a:extLst>
                    <a:ext uri="{9D8B030D-6E8A-4147-A177-3AD203B41FA5}">
                      <a16:colId xmlns:a16="http://schemas.microsoft.com/office/drawing/2014/main" val="20019"/>
                    </a:ext>
                  </a:extLst>
                </a:gridCol>
                <a:gridCol w="132605">
                  <a:extLst>
                    <a:ext uri="{9D8B030D-6E8A-4147-A177-3AD203B41FA5}">
                      <a16:colId xmlns:a16="http://schemas.microsoft.com/office/drawing/2014/main" val="20020"/>
                    </a:ext>
                  </a:extLst>
                </a:gridCol>
                <a:gridCol w="65657">
                  <a:extLst>
                    <a:ext uri="{9D8B030D-6E8A-4147-A177-3AD203B41FA5}">
                      <a16:colId xmlns:a16="http://schemas.microsoft.com/office/drawing/2014/main" val="20021"/>
                    </a:ext>
                  </a:extLst>
                </a:gridCol>
                <a:gridCol w="80889">
                  <a:extLst>
                    <a:ext uri="{9D8B030D-6E8A-4147-A177-3AD203B41FA5}">
                      <a16:colId xmlns:a16="http://schemas.microsoft.com/office/drawing/2014/main" val="20022"/>
                    </a:ext>
                  </a:extLst>
                </a:gridCol>
                <a:gridCol w="80889">
                  <a:extLst>
                    <a:ext uri="{9D8B030D-6E8A-4147-A177-3AD203B41FA5}">
                      <a16:colId xmlns:a16="http://schemas.microsoft.com/office/drawing/2014/main" val="20023"/>
                    </a:ext>
                  </a:extLst>
                </a:gridCol>
                <a:gridCol w="80889">
                  <a:extLst>
                    <a:ext uri="{9D8B030D-6E8A-4147-A177-3AD203B41FA5}">
                      <a16:colId xmlns:a16="http://schemas.microsoft.com/office/drawing/2014/main" val="20024"/>
                    </a:ext>
                  </a:extLst>
                </a:gridCol>
                <a:gridCol w="80889">
                  <a:extLst>
                    <a:ext uri="{9D8B030D-6E8A-4147-A177-3AD203B41FA5}">
                      <a16:colId xmlns:a16="http://schemas.microsoft.com/office/drawing/2014/main" val="20025"/>
                    </a:ext>
                  </a:extLst>
                </a:gridCol>
                <a:gridCol w="80889">
                  <a:extLst>
                    <a:ext uri="{9D8B030D-6E8A-4147-A177-3AD203B41FA5}">
                      <a16:colId xmlns:a16="http://schemas.microsoft.com/office/drawing/2014/main" val="20026"/>
                    </a:ext>
                  </a:extLst>
                </a:gridCol>
                <a:gridCol w="80889">
                  <a:extLst>
                    <a:ext uri="{9D8B030D-6E8A-4147-A177-3AD203B41FA5}">
                      <a16:colId xmlns:a16="http://schemas.microsoft.com/office/drawing/2014/main" val="20027"/>
                    </a:ext>
                  </a:extLst>
                </a:gridCol>
                <a:gridCol w="80889">
                  <a:extLst>
                    <a:ext uri="{9D8B030D-6E8A-4147-A177-3AD203B41FA5}">
                      <a16:colId xmlns:a16="http://schemas.microsoft.com/office/drawing/2014/main" val="20028"/>
                    </a:ext>
                  </a:extLst>
                </a:gridCol>
                <a:gridCol w="80889">
                  <a:extLst>
                    <a:ext uri="{9D8B030D-6E8A-4147-A177-3AD203B41FA5}">
                      <a16:colId xmlns:a16="http://schemas.microsoft.com/office/drawing/2014/main" val="20029"/>
                    </a:ext>
                  </a:extLst>
                </a:gridCol>
                <a:gridCol w="80889">
                  <a:extLst>
                    <a:ext uri="{9D8B030D-6E8A-4147-A177-3AD203B41FA5}">
                      <a16:colId xmlns:a16="http://schemas.microsoft.com/office/drawing/2014/main" val="20030"/>
                    </a:ext>
                  </a:extLst>
                </a:gridCol>
                <a:gridCol w="80889">
                  <a:extLst>
                    <a:ext uri="{9D8B030D-6E8A-4147-A177-3AD203B41FA5}">
                      <a16:colId xmlns:a16="http://schemas.microsoft.com/office/drawing/2014/main" val="20031"/>
                    </a:ext>
                  </a:extLst>
                </a:gridCol>
                <a:gridCol w="80889">
                  <a:extLst>
                    <a:ext uri="{9D8B030D-6E8A-4147-A177-3AD203B41FA5}">
                      <a16:colId xmlns:a16="http://schemas.microsoft.com/office/drawing/2014/main" val="20032"/>
                    </a:ext>
                  </a:extLst>
                </a:gridCol>
                <a:gridCol w="80889">
                  <a:extLst>
                    <a:ext uri="{9D8B030D-6E8A-4147-A177-3AD203B41FA5}">
                      <a16:colId xmlns:a16="http://schemas.microsoft.com/office/drawing/2014/main" val="20033"/>
                    </a:ext>
                  </a:extLst>
                </a:gridCol>
                <a:gridCol w="152287">
                  <a:extLst>
                    <a:ext uri="{9D8B030D-6E8A-4147-A177-3AD203B41FA5}">
                      <a16:colId xmlns:a16="http://schemas.microsoft.com/office/drawing/2014/main" val="20034"/>
                    </a:ext>
                  </a:extLst>
                </a:gridCol>
                <a:gridCol w="65657">
                  <a:extLst>
                    <a:ext uri="{9D8B030D-6E8A-4147-A177-3AD203B41FA5}">
                      <a16:colId xmlns:a16="http://schemas.microsoft.com/office/drawing/2014/main" val="20035"/>
                    </a:ext>
                  </a:extLst>
                </a:gridCol>
                <a:gridCol w="161778">
                  <a:extLst>
                    <a:ext uri="{9D8B030D-6E8A-4147-A177-3AD203B41FA5}">
                      <a16:colId xmlns:a16="http://schemas.microsoft.com/office/drawing/2014/main" val="20036"/>
                    </a:ext>
                  </a:extLst>
                </a:gridCol>
                <a:gridCol w="168129">
                  <a:extLst>
                    <a:ext uri="{9D8B030D-6E8A-4147-A177-3AD203B41FA5}">
                      <a16:colId xmlns:a16="http://schemas.microsoft.com/office/drawing/2014/main" val="20037"/>
                    </a:ext>
                  </a:extLst>
                </a:gridCol>
                <a:gridCol w="65657">
                  <a:extLst>
                    <a:ext uri="{9D8B030D-6E8A-4147-A177-3AD203B41FA5}">
                      <a16:colId xmlns:a16="http://schemas.microsoft.com/office/drawing/2014/main" val="20038"/>
                    </a:ext>
                  </a:extLst>
                </a:gridCol>
                <a:gridCol w="80889">
                  <a:extLst>
                    <a:ext uri="{9D8B030D-6E8A-4147-A177-3AD203B41FA5}">
                      <a16:colId xmlns:a16="http://schemas.microsoft.com/office/drawing/2014/main" val="20039"/>
                    </a:ext>
                  </a:extLst>
                </a:gridCol>
                <a:gridCol w="80889">
                  <a:extLst>
                    <a:ext uri="{9D8B030D-6E8A-4147-A177-3AD203B41FA5}">
                      <a16:colId xmlns:a16="http://schemas.microsoft.com/office/drawing/2014/main" val="20040"/>
                    </a:ext>
                  </a:extLst>
                </a:gridCol>
                <a:gridCol w="80889">
                  <a:extLst>
                    <a:ext uri="{9D8B030D-6E8A-4147-A177-3AD203B41FA5}">
                      <a16:colId xmlns:a16="http://schemas.microsoft.com/office/drawing/2014/main" val="20041"/>
                    </a:ext>
                  </a:extLst>
                </a:gridCol>
                <a:gridCol w="80889">
                  <a:extLst>
                    <a:ext uri="{9D8B030D-6E8A-4147-A177-3AD203B41FA5}">
                      <a16:colId xmlns:a16="http://schemas.microsoft.com/office/drawing/2014/main" val="20042"/>
                    </a:ext>
                  </a:extLst>
                </a:gridCol>
                <a:gridCol w="80889">
                  <a:extLst>
                    <a:ext uri="{9D8B030D-6E8A-4147-A177-3AD203B41FA5}">
                      <a16:colId xmlns:a16="http://schemas.microsoft.com/office/drawing/2014/main" val="20043"/>
                    </a:ext>
                  </a:extLst>
                </a:gridCol>
                <a:gridCol w="80889">
                  <a:extLst>
                    <a:ext uri="{9D8B030D-6E8A-4147-A177-3AD203B41FA5}">
                      <a16:colId xmlns:a16="http://schemas.microsoft.com/office/drawing/2014/main" val="20044"/>
                    </a:ext>
                  </a:extLst>
                </a:gridCol>
                <a:gridCol w="80889">
                  <a:extLst>
                    <a:ext uri="{9D8B030D-6E8A-4147-A177-3AD203B41FA5}">
                      <a16:colId xmlns:a16="http://schemas.microsoft.com/office/drawing/2014/main" val="20045"/>
                    </a:ext>
                  </a:extLst>
                </a:gridCol>
                <a:gridCol w="80889">
                  <a:extLst>
                    <a:ext uri="{9D8B030D-6E8A-4147-A177-3AD203B41FA5}">
                      <a16:colId xmlns:a16="http://schemas.microsoft.com/office/drawing/2014/main" val="20046"/>
                    </a:ext>
                  </a:extLst>
                </a:gridCol>
                <a:gridCol w="80889">
                  <a:extLst>
                    <a:ext uri="{9D8B030D-6E8A-4147-A177-3AD203B41FA5}">
                      <a16:colId xmlns:a16="http://schemas.microsoft.com/office/drawing/2014/main" val="20047"/>
                    </a:ext>
                  </a:extLst>
                </a:gridCol>
                <a:gridCol w="80889">
                  <a:extLst>
                    <a:ext uri="{9D8B030D-6E8A-4147-A177-3AD203B41FA5}">
                      <a16:colId xmlns:a16="http://schemas.microsoft.com/office/drawing/2014/main" val="20048"/>
                    </a:ext>
                  </a:extLst>
                </a:gridCol>
                <a:gridCol w="154207">
                  <a:extLst>
                    <a:ext uri="{9D8B030D-6E8A-4147-A177-3AD203B41FA5}">
                      <a16:colId xmlns:a16="http://schemas.microsoft.com/office/drawing/2014/main" val="20049"/>
                    </a:ext>
                  </a:extLst>
                </a:gridCol>
                <a:gridCol w="65657">
                  <a:extLst>
                    <a:ext uri="{9D8B030D-6E8A-4147-A177-3AD203B41FA5}">
                      <a16:colId xmlns:a16="http://schemas.microsoft.com/office/drawing/2014/main" val="20050"/>
                    </a:ext>
                  </a:extLst>
                </a:gridCol>
                <a:gridCol w="150367">
                  <a:extLst>
                    <a:ext uri="{9D8B030D-6E8A-4147-A177-3AD203B41FA5}">
                      <a16:colId xmlns:a16="http://schemas.microsoft.com/office/drawing/2014/main" val="20051"/>
                    </a:ext>
                  </a:extLst>
                </a:gridCol>
                <a:gridCol w="65657">
                  <a:extLst>
                    <a:ext uri="{9D8B030D-6E8A-4147-A177-3AD203B41FA5}">
                      <a16:colId xmlns:a16="http://schemas.microsoft.com/office/drawing/2014/main" val="20052"/>
                    </a:ext>
                  </a:extLst>
                </a:gridCol>
                <a:gridCol w="161778">
                  <a:extLst>
                    <a:ext uri="{9D8B030D-6E8A-4147-A177-3AD203B41FA5}">
                      <a16:colId xmlns:a16="http://schemas.microsoft.com/office/drawing/2014/main" val="20053"/>
                    </a:ext>
                  </a:extLst>
                </a:gridCol>
                <a:gridCol w="205941">
                  <a:extLst>
                    <a:ext uri="{9D8B030D-6E8A-4147-A177-3AD203B41FA5}">
                      <a16:colId xmlns:a16="http://schemas.microsoft.com/office/drawing/2014/main" val="20054"/>
                    </a:ext>
                  </a:extLst>
                </a:gridCol>
                <a:gridCol w="164680">
                  <a:extLst>
                    <a:ext uri="{9D8B030D-6E8A-4147-A177-3AD203B41FA5}">
                      <a16:colId xmlns:a16="http://schemas.microsoft.com/office/drawing/2014/main" val="20055"/>
                    </a:ext>
                  </a:extLst>
                </a:gridCol>
              </a:tblGrid>
              <a:tr h="192807">
                <a:tc>
                  <a:txBody>
                    <a:bodyPr/>
                    <a:lstStyle/>
                    <a:p>
                      <a:pPr>
                        <a:lnSpc>
                          <a:spcPts val="1500"/>
                        </a:lnSpc>
                        <a:spcAft>
                          <a:spcPts val="0"/>
                        </a:spcAft>
                      </a:pPr>
                      <a:r>
                        <a:rPr lang="nl-NL" sz="900" dirty="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dirty="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dirty="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extLst>
                  <a:ext uri="{0D108BD9-81ED-4DB2-BD59-A6C34878D82A}">
                    <a16:rowId xmlns:a16="http://schemas.microsoft.com/office/drawing/2014/main" val="10000"/>
                  </a:ext>
                </a:extLst>
              </a:tr>
              <a:tr h="239242">
                <a:tc>
                  <a:txBody>
                    <a:bodyPr/>
                    <a:lstStyle/>
                    <a:p>
                      <a:pPr>
                        <a:lnSpc>
                          <a:spcPts val="1500"/>
                        </a:lnSpc>
                        <a:spcAft>
                          <a:spcPts val="0"/>
                        </a:spcAft>
                      </a:pPr>
                      <a:r>
                        <a:rPr lang="nl-NL" sz="900" dirty="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dirty="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1</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2</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3</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4</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5</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6</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7</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a:effectLst/>
                          <a:latin typeface="Trebuchet MS"/>
                          <a:ea typeface="Times New Roman"/>
                          <a:cs typeface="Times New Roman"/>
                        </a:rPr>
                        <a:t>8</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9</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10</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dirty="0">
                          <a:effectLst/>
                          <a:latin typeface="Trebuchet MS"/>
                          <a:ea typeface="Times New Roman"/>
                          <a:cs typeface="Times New Roman"/>
                        </a:rPr>
                        <a:t>11</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dirty="0">
                          <a:effectLst/>
                          <a:latin typeface="Trebuchet MS"/>
                          <a:ea typeface="Times New Roman"/>
                          <a:cs typeface="Times New Roman"/>
                        </a:rPr>
                        <a:t>12</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13</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14</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15</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16</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17</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18</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a:effectLst/>
                          <a:latin typeface="Trebuchet MS"/>
                          <a:ea typeface="Times New Roman"/>
                          <a:cs typeface="Times New Roman"/>
                        </a:rPr>
                        <a:t>19</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dirty="0">
                          <a:effectLst/>
                          <a:latin typeface="Trebuchet MS"/>
                          <a:ea typeface="Times New Roman"/>
                          <a:cs typeface="Times New Roman"/>
                        </a:rPr>
                        <a:t>20</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dirty="0">
                          <a:effectLst/>
                          <a:latin typeface="Trebuchet MS"/>
                          <a:ea typeface="Times New Roman"/>
                          <a:cs typeface="Times New Roman"/>
                        </a:rPr>
                        <a:t>21</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22</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23</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24</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25</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26</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a:effectLst/>
                          <a:latin typeface="Trebuchet MS"/>
                          <a:ea typeface="Times New Roman"/>
                          <a:cs typeface="Times New Roman"/>
                        </a:rPr>
                        <a:t>27</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a:effectLst/>
                          <a:latin typeface="Trebuchet MS"/>
                          <a:ea typeface="Times New Roman"/>
                          <a:cs typeface="Times New Roman"/>
                        </a:rPr>
                        <a:t>28</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29</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30</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39242">
                <a:tc>
                  <a:txBody>
                    <a:bodyPr/>
                    <a:lstStyle/>
                    <a:p>
                      <a:pPr>
                        <a:lnSpc>
                          <a:spcPts val="1500"/>
                        </a:lnSpc>
                        <a:spcAft>
                          <a:spcPts val="0"/>
                        </a:spcAft>
                      </a:pP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dirty="0" smtClean="0">
                          <a:effectLst/>
                          <a:latin typeface="Trebuchet MS"/>
                          <a:ea typeface="Times New Roman"/>
                          <a:cs typeface="Times New Roman"/>
                        </a:rPr>
                        <a:t>Citalopram 20/10</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23055">
                <a:tc>
                  <a:txBody>
                    <a:bodyPr/>
                    <a:lstStyle/>
                    <a:p>
                      <a:pPr>
                        <a:lnSpc>
                          <a:spcPts val="1500"/>
                        </a:lnSpc>
                        <a:spcAft>
                          <a:spcPts val="0"/>
                        </a:spcAft>
                      </a:pP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dirty="0" smtClean="0">
                          <a:effectLst/>
                          <a:latin typeface="Trebuchet MS"/>
                          <a:ea typeface="Times New Roman"/>
                          <a:cs typeface="Times New Roman"/>
                        </a:rPr>
                        <a:t>Tegretol  opbouw</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dirty="0" smtClean="0">
                          <a:effectLst/>
                          <a:latin typeface="Trebuchet MS"/>
                          <a:ea typeface="Times New Roman"/>
                          <a:cs typeface="Times New Roman"/>
                        </a:rPr>
                        <a:t>x</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2807">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Uren slaap</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solidFill>
                            <a:srgbClr val="FF0000"/>
                          </a:solidFill>
                          <a:effectLst/>
                          <a:latin typeface="Trebuchet MS"/>
                          <a:ea typeface="Times New Roman"/>
                          <a:cs typeface="Times New Roman"/>
                        </a:rPr>
                        <a:t>5</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solidFill>
                            <a:srgbClr val="FF0000"/>
                          </a:solidFill>
                          <a:effectLst/>
                          <a:latin typeface="Trebuchet MS"/>
                          <a:ea typeface="Times New Roman"/>
                          <a:cs typeface="Times New Roman"/>
                        </a:rPr>
                        <a:t>6</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solidFill>
                            <a:srgbClr val="FF0000"/>
                          </a:solidFill>
                          <a:effectLst/>
                          <a:latin typeface="Trebuchet MS"/>
                          <a:ea typeface="Times New Roman"/>
                          <a:cs typeface="Times New Roman"/>
                        </a:rPr>
                        <a:t>6</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FF0000"/>
                          </a:solidFill>
                          <a:effectLst/>
                          <a:latin typeface="Trebuchet MS"/>
                          <a:ea typeface="Times New Roman"/>
                          <a:cs typeface="Times New Roman"/>
                        </a:rPr>
                        <a:t>5</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FF0000"/>
                          </a:solidFill>
                          <a:effectLst/>
                          <a:latin typeface="Trebuchet MS"/>
                          <a:ea typeface="Times New Roman"/>
                          <a:cs typeface="Times New Roman"/>
                        </a:rPr>
                        <a:t>9</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FF0000"/>
                          </a:solidFill>
                          <a:effectLst/>
                          <a:latin typeface="Trebuchet MS"/>
                          <a:ea typeface="Times New Roman"/>
                          <a:cs typeface="Times New Roman"/>
                        </a:rPr>
                        <a:t>8</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FF0000"/>
                          </a:solidFill>
                          <a:effectLst/>
                          <a:latin typeface="Trebuchet MS"/>
                          <a:ea typeface="Times New Roman"/>
                          <a:cs typeface="Times New Roman"/>
                        </a:rPr>
                        <a:t>9</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FF0000"/>
                          </a:solidFill>
                          <a:effectLst/>
                          <a:latin typeface="Trebuchet MS"/>
                          <a:ea typeface="Times New Roman"/>
                          <a:cs typeface="Times New Roman"/>
                        </a:rPr>
                        <a:t>7</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solidFill>
                            <a:srgbClr val="FF0000"/>
                          </a:solidFill>
                          <a:effectLst/>
                          <a:latin typeface="Trebuchet MS"/>
                          <a:ea typeface="Times New Roman"/>
                          <a:cs typeface="Times New Roman"/>
                        </a:rPr>
                        <a:t>6</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solidFill>
                            <a:srgbClr val="FF0000"/>
                          </a:solidFill>
                          <a:effectLst/>
                          <a:latin typeface="Trebuchet MS"/>
                          <a:ea typeface="Times New Roman"/>
                          <a:cs typeface="Times New Roman"/>
                        </a:rPr>
                        <a:t>6</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solidFill>
                            <a:srgbClr val="FF0000"/>
                          </a:solidFill>
                          <a:effectLst/>
                          <a:latin typeface="Trebuchet MS"/>
                          <a:ea typeface="Times New Roman"/>
                          <a:cs typeface="Times New Roman"/>
                        </a:rPr>
                        <a:t>8</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solidFill>
                            <a:srgbClr val="FF0000"/>
                          </a:solidFill>
                          <a:effectLst/>
                          <a:latin typeface="Trebuchet MS"/>
                          <a:ea typeface="Times New Roman"/>
                          <a:cs typeface="Times New Roman"/>
                        </a:rPr>
                        <a:t>7</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FF0000"/>
                          </a:solidFill>
                          <a:effectLst/>
                          <a:latin typeface="Trebuchet MS"/>
                          <a:ea typeface="Times New Roman"/>
                          <a:cs typeface="Times New Roman"/>
                        </a:rPr>
                        <a:t>8</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FF0000"/>
                          </a:solidFill>
                          <a:effectLst/>
                          <a:latin typeface="Trebuchet MS"/>
                          <a:ea typeface="Times New Roman"/>
                          <a:cs typeface="Times New Roman"/>
                        </a:rPr>
                        <a:t>8</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FF0000"/>
                          </a:solidFill>
                          <a:effectLst/>
                          <a:latin typeface="Trebuchet MS"/>
                          <a:ea typeface="Times New Roman"/>
                          <a:cs typeface="Times New Roman"/>
                        </a:rPr>
                        <a:t>9</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FF0000"/>
                          </a:solidFill>
                          <a:effectLst/>
                          <a:latin typeface="Trebuchet MS"/>
                          <a:ea typeface="Times New Roman"/>
                          <a:cs typeface="Times New Roman"/>
                        </a:rPr>
                        <a:t>6</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FF0000"/>
                          </a:solidFill>
                          <a:effectLst/>
                          <a:latin typeface="Trebuchet MS"/>
                          <a:ea typeface="Times New Roman"/>
                          <a:cs typeface="Times New Roman"/>
                        </a:rPr>
                        <a:t>5</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FF0000"/>
                          </a:solidFill>
                          <a:effectLst/>
                          <a:latin typeface="Trebuchet MS"/>
                          <a:ea typeface="Times New Roman"/>
                          <a:cs typeface="Times New Roman"/>
                        </a:rPr>
                        <a:t>5</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FF0000"/>
                          </a:solidFill>
                          <a:effectLst/>
                          <a:latin typeface="Trebuchet MS"/>
                          <a:ea typeface="Times New Roman"/>
                          <a:cs typeface="Times New Roman"/>
                        </a:rPr>
                        <a:t>8</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solidFill>
                            <a:srgbClr val="FF0000"/>
                          </a:solidFill>
                          <a:effectLst/>
                          <a:latin typeface="Trebuchet MS"/>
                          <a:ea typeface="Times New Roman"/>
                          <a:cs typeface="Times New Roman"/>
                        </a:rPr>
                        <a:t>7</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solidFill>
                            <a:srgbClr val="FF0000"/>
                          </a:solidFill>
                          <a:effectLst/>
                          <a:latin typeface="Trebuchet MS"/>
                          <a:ea typeface="Times New Roman"/>
                          <a:cs typeface="Times New Roman"/>
                        </a:rPr>
                        <a:t>8</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FF0000"/>
                          </a:solidFill>
                          <a:effectLst/>
                          <a:latin typeface="Trebuchet MS"/>
                          <a:ea typeface="Times New Roman"/>
                          <a:cs typeface="Times New Roman"/>
                        </a:rPr>
                        <a:t>5</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FF0000"/>
                          </a:solidFill>
                          <a:effectLst/>
                          <a:latin typeface="Trebuchet MS"/>
                          <a:ea typeface="Times New Roman"/>
                          <a:cs typeface="Times New Roman"/>
                        </a:rPr>
                        <a:t>6</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FF0000"/>
                          </a:solidFill>
                          <a:effectLst/>
                          <a:latin typeface="Trebuchet MS"/>
                          <a:ea typeface="Times New Roman"/>
                          <a:cs typeface="Times New Roman"/>
                        </a:rPr>
                        <a:t>7</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FF0000"/>
                          </a:solidFill>
                          <a:effectLst/>
                          <a:latin typeface="Trebuchet MS"/>
                          <a:ea typeface="Times New Roman"/>
                          <a:cs typeface="Times New Roman"/>
                        </a:rPr>
                        <a:t>3</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FF0000"/>
                          </a:solidFill>
                          <a:effectLst/>
                          <a:latin typeface="Trebuchet MS"/>
                          <a:ea typeface="Times New Roman"/>
                          <a:cs typeface="Times New Roman"/>
                        </a:rPr>
                        <a:t>4</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FF0000"/>
                          </a:solidFill>
                          <a:effectLst/>
                          <a:latin typeface="Trebuchet MS"/>
                          <a:ea typeface="Times New Roman"/>
                          <a:cs typeface="Times New Roman"/>
                        </a:rPr>
                        <a:t>8</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FF0000"/>
                          </a:solidFill>
                          <a:effectLst/>
                          <a:latin typeface="Trebuchet MS"/>
                          <a:ea typeface="Times New Roman"/>
                          <a:cs typeface="Times New Roman"/>
                        </a:rPr>
                        <a:t>8</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solidFill>
                            <a:srgbClr val="FF0000"/>
                          </a:solidFill>
                          <a:effectLst/>
                          <a:latin typeface="Trebuchet MS"/>
                          <a:ea typeface="Times New Roman"/>
                          <a:cs typeface="Times New Roman"/>
                        </a:rPr>
                        <a:t>5</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solidFill>
                            <a:srgbClr val="FF0000"/>
                          </a:solidFill>
                          <a:effectLst/>
                          <a:latin typeface="Trebuchet MS"/>
                          <a:ea typeface="Times New Roman"/>
                          <a:cs typeface="Times New Roman"/>
                        </a:rPr>
                        <a:t>5</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2807">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RLS</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solidFill>
                            <a:srgbClr val="1F497D"/>
                          </a:solidFill>
                          <a:effectLst/>
                          <a:latin typeface="Trebuchet MS"/>
                          <a:ea typeface="Times New Roman"/>
                          <a:cs typeface="Times New Roman"/>
                        </a:rPr>
                        <a:t>2</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solidFill>
                            <a:srgbClr val="1F497D"/>
                          </a:solidFill>
                          <a:effectLst/>
                          <a:latin typeface="Trebuchet MS"/>
                          <a:ea typeface="Times New Roman"/>
                          <a:cs typeface="Times New Roman"/>
                        </a:rPr>
                        <a:t>1</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solidFill>
                            <a:srgbClr val="1F497D"/>
                          </a:solidFill>
                          <a:effectLst/>
                          <a:latin typeface="Trebuchet MS"/>
                          <a:ea typeface="Times New Roman"/>
                          <a:cs typeface="Times New Roman"/>
                        </a:rPr>
                        <a:t>2</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1F497D"/>
                          </a:solidFill>
                          <a:effectLst/>
                          <a:latin typeface="Trebuchet MS"/>
                          <a:ea typeface="Times New Roman"/>
                          <a:cs typeface="Times New Roman"/>
                        </a:rPr>
                        <a:t>1</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1F497D"/>
                          </a:solidFill>
                          <a:effectLst/>
                          <a:latin typeface="Trebuchet MS"/>
                          <a:ea typeface="Times New Roman"/>
                          <a:cs typeface="Times New Roman"/>
                        </a:rPr>
                        <a:t>1</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1F497D"/>
                          </a:solidFill>
                          <a:effectLst/>
                          <a:latin typeface="Trebuchet MS"/>
                          <a:ea typeface="Times New Roman"/>
                          <a:cs typeface="Times New Roman"/>
                        </a:rPr>
                        <a:t>1</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1F497D"/>
                          </a:solidFill>
                          <a:effectLst/>
                          <a:latin typeface="Trebuchet MS"/>
                          <a:ea typeface="Times New Roman"/>
                          <a:cs typeface="Times New Roman"/>
                        </a:rPr>
                        <a:t>0</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1F497D"/>
                          </a:solidFill>
                          <a:effectLst/>
                          <a:latin typeface="Trebuchet MS"/>
                          <a:ea typeface="Times New Roman"/>
                          <a:cs typeface="Times New Roman"/>
                        </a:rPr>
                        <a:t>0</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solidFill>
                            <a:srgbClr val="1F497D"/>
                          </a:solidFill>
                          <a:effectLst/>
                          <a:latin typeface="Trebuchet MS"/>
                          <a:ea typeface="Times New Roman"/>
                          <a:cs typeface="Times New Roman"/>
                        </a:rPr>
                        <a:t>1</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solidFill>
                            <a:srgbClr val="1F497D"/>
                          </a:solidFill>
                          <a:effectLst/>
                          <a:latin typeface="Trebuchet MS"/>
                          <a:ea typeface="Times New Roman"/>
                          <a:cs typeface="Times New Roman"/>
                        </a:rPr>
                        <a:t>2</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solidFill>
                            <a:srgbClr val="1F497D"/>
                          </a:solidFill>
                          <a:effectLst/>
                          <a:latin typeface="Trebuchet MS"/>
                          <a:ea typeface="Times New Roman"/>
                          <a:cs typeface="Times New Roman"/>
                        </a:rPr>
                        <a:t>1</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solidFill>
                            <a:srgbClr val="1F497D"/>
                          </a:solidFill>
                          <a:effectLst/>
                          <a:latin typeface="Trebuchet MS"/>
                          <a:ea typeface="Times New Roman"/>
                          <a:cs typeface="Times New Roman"/>
                        </a:rPr>
                        <a:t>1</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1F497D"/>
                          </a:solidFill>
                          <a:effectLst/>
                          <a:latin typeface="Trebuchet MS"/>
                          <a:ea typeface="Times New Roman"/>
                          <a:cs typeface="Times New Roman"/>
                        </a:rPr>
                        <a:t>1</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1F497D"/>
                          </a:solidFill>
                          <a:effectLst/>
                          <a:latin typeface="Trebuchet MS"/>
                          <a:ea typeface="Times New Roman"/>
                          <a:cs typeface="Times New Roman"/>
                        </a:rPr>
                        <a:t>0</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1F497D"/>
                          </a:solidFill>
                          <a:effectLst/>
                          <a:latin typeface="Trebuchet MS"/>
                          <a:ea typeface="Times New Roman"/>
                          <a:cs typeface="Times New Roman"/>
                        </a:rPr>
                        <a:t>2</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1F497D"/>
                          </a:solidFill>
                          <a:effectLst/>
                          <a:latin typeface="Trebuchet MS"/>
                          <a:ea typeface="Times New Roman"/>
                          <a:cs typeface="Times New Roman"/>
                        </a:rPr>
                        <a:t>2</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1F497D"/>
                          </a:solidFill>
                          <a:effectLst/>
                          <a:latin typeface="Trebuchet MS"/>
                          <a:ea typeface="Times New Roman"/>
                          <a:cs typeface="Times New Roman"/>
                        </a:rPr>
                        <a:t>2</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1F497D"/>
                          </a:solidFill>
                          <a:effectLst/>
                          <a:latin typeface="Trebuchet MS"/>
                          <a:ea typeface="Times New Roman"/>
                          <a:cs typeface="Times New Roman"/>
                        </a:rPr>
                        <a:t>0</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1F497D"/>
                          </a:solidFill>
                          <a:effectLst/>
                          <a:latin typeface="Trebuchet MS"/>
                          <a:ea typeface="Times New Roman"/>
                          <a:cs typeface="Times New Roman"/>
                        </a:rPr>
                        <a:t>1</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solidFill>
                            <a:srgbClr val="1F497D"/>
                          </a:solidFill>
                          <a:effectLst/>
                          <a:latin typeface="Trebuchet MS"/>
                          <a:ea typeface="Times New Roman"/>
                          <a:cs typeface="Times New Roman"/>
                        </a:rPr>
                        <a:t>1</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solidFill>
                            <a:srgbClr val="1F497D"/>
                          </a:solidFill>
                          <a:effectLst/>
                          <a:latin typeface="Trebuchet MS"/>
                          <a:ea typeface="Times New Roman"/>
                          <a:cs typeface="Times New Roman"/>
                        </a:rPr>
                        <a:t>2</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1F497D"/>
                          </a:solidFill>
                          <a:effectLst/>
                          <a:latin typeface="Trebuchet MS"/>
                          <a:ea typeface="Times New Roman"/>
                          <a:cs typeface="Times New Roman"/>
                        </a:rPr>
                        <a:t>1</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1F497D"/>
                          </a:solidFill>
                          <a:effectLst/>
                          <a:latin typeface="Trebuchet MS"/>
                          <a:ea typeface="Times New Roman"/>
                          <a:cs typeface="Times New Roman"/>
                        </a:rPr>
                        <a:t>1</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1F497D"/>
                          </a:solidFill>
                          <a:effectLst/>
                          <a:latin typeface="Trebuchet MS"/>
                          <a:ea typeface="Times New Roman"/>
                          <a:cs typeface="Times New Roman"/>
                        </a:rPr>
                        <a:t>2</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1F497D"/>
                          </a:solidFill>
                          <a:effectLst/>
                          <a:latin typeface="Trebuchet MS"/>
                          <a:ea typeface="Times New Roman"/>
                          <a:cs typeface="Times New Roman"/>
                        </a:rPr>
                        <a:t>2</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1F497D"/>
                          </a:solidFill>
                          <a:effectLs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1F497D"/>
                          </a:solidFill>
                          <a:effectLst/>
                          <a:latin typeface="Trebuchet MS"/>
                          <a:ea typeface="Times New Roman"/>
                          <a:cs typeface="Times New Roman"/>
                        </a:rPr>
                        <a:t>0</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2807">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Slaap overdag</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00B050"/>
                          </a:solidFill>
                          <a:effectLst/>
                          <a:latin typeface="Trebuchet MS"/>
                          <a:ea typeface="Times New Roman"/>
                          <a:cs typeface="Times New Roman"/>
                        </a:rPr>
                        <a:t>2</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00B050"/>
                          </a:solidFill>
                          <a:effectLs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00B050"/>
                          </a:solidFill>
                          <a:effectLst/>
                          <a:latin typeface="Trebuchet MS"/>
                          <a:ea typeface="Times New Roman"/>
                          <a:cs typeface="Times New Roman"/>
                        </a:rPr>
                        <a:t>1</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00B050"/>
                          </a:solidFill>
                          <a:effectLst/>
                          <a:latin typeface="Trebuchet MS"/>
                          <a:ea typeface="Times New Roman"/>
                          <a:cs typeface="Times New Roman"/>
                        </a:rPr>
                        <a:t>1</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00B050"/>
                          </a:solidFill>
                          <a:effectLst/>
                          <a:latin typeface="Trebuchet MS"/>
                          <a:ea typeface="Times New Roman"/>
                          <a:cs typeface="Times New Roman"/>
                        </a:rPr>
                        <a:t>1</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solidFill>
                            <a:srgbClr val="00B050"/>
                          </a:solidFill>
                          <a:effectLs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solidFill>
                            <a:srgbClr val="00B050"/>
                          </a:solidFill>
                          <a:effectLs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solidFill>
                            <a:srgbClr val="00B050"/>
                          </a:solidFill>
                          <a:effectLs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solidFill>
                            <a:srgbClr val="00B050"/>
                          </a:solidFill>
                          <a:effectLs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00B050"/>
                          </a:solidFill>
                          <a:effectLs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00B050"/>
                          </a:solidFill>
                          <a:effectLs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00B050"/>
                          </a:solidFill>
                          <a:effectLs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00B050"/>
                          </a:solidFill>
                          <a:effectLs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00B050"/>
                          </a:solidFill>
                          <a:effectLs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00B050"/>
                          </a:solidFill>
                          <a:effectLs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00B050"/>
                          </a:solidFill>
                          <a:effectLst/>
                          <a:latin typeface="Trebuchet MS"/>
                          <a:ea typeface="Times New Roman"/>
                          <a:cs typeface="Times New Roman"/>
                        </a:rPr>
                        <a:t>3</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solidFill>
                            <a:srgbClr val="00B050"/>
                          </a:solidFill>
                          <a:effectLs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solidFill>
                            <a:srgbClr val="00B050"/>
                          </a:solidFill>
                          <a:effectLs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00B050"/>
                          </a:solidFill>
                          <a:effectLs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00B050"/>
                          </a:solidFill>
                          <a:effectLs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00B050"/>
                          </a:solidFill>
                          <a:effectLs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00B050"/>
                          </a:solidFill>
                          <a:effectLs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00B050"/>
                          </a:solidFill>
                          <a:effectLst/>
                          <a:latin typeface="Trebuchet MS"/>
                          <a:ea typeface="Times New Roman"/>
                          <a:cs typeface="Times New Roman"/>
                        </a:rPr>
                        <a:t>3</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13605">
                <a:tc>
                  <a:txBody>
                    <a:bodyPr/>
                    <a:lstStyle/>
                    <a:p>
                      <a:pPr>
                        <a:lnSpc>
                          <a:spcPts val="1500"/>
                        </a:lnSpc>
                        <a:spcAft>
                          <a:spcPts val="0"/>
                        </a:spcAft>
                      </a:pPr>
                      <a:r>
                        <a:rPr lang="nl-NL" sz="900" dirty="0">
                          <a:effectLst/>
                          <a:latin typeface="Trebuchet MS"/>
                          <a:ea typeface="Times New Roman"/>
                          <a:cs typeface="Times New Roman"/>
                        </a:rPr>
                        <a:t>+4</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a:lnSpc>
                          <a:spcPts val="1500"/>
                        </a:lnSpc>
                        <a:spcAft>
                          <a:spcPts val="0"/>
                        </a:spcAft>
                      </a:pPr>
                      <a:r>
                        <a:rPr lang="nl-NL" sz="900">
                          <a:effectLst/>
                          <a:latin typeface="Trebuchet MS"/>
                          <a:ea typeface="Times New Roman"/>
                          <a:cs typeface="Times New Roman"/>
                        </a:rPr>
                        <a:t>ernstig</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13605">
                <a:tc>
                  <a:txBody>
                    <a:bodyPr/>
                    <a:lstStyle/>
                    <a:p>
                      <a:pPr>
                        <a:lnSpc>
                          <a:spcPts val="1500"/>
                        </a:lnSpc>
                        <a:spcAft>
                          <a:spcPts val="0"/>
                        </a:spcAft>
                      </a:pPr>
                      <a:r>
                        <a:rPr lang="nl-NL" sz="900" dirty="0">
                          <a:effectLst/>
                          <a:latin typeface="Trebuchet MS"/>
                          <a:ea typeface="Times New Roman"/>
                          <a:cs typeface="Times New Roman"/>
                        </a:rPr>
                        <a:t>+3</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nSpc>
                          <a:spcPts val="1500"/>
                        </a:lnSpc>
                        <a:spcAft>
                          <a:spcPts val="0"/>
                        </a:spcAft>
                      </a:pPr>
                      <a:r>
                        <a:rPr lang="nl-NL" sz="900">
                          <a:effectLst/>
                          <a:latin typeface="Trebuchet MS"/>
                          <a:ea typeface="Times New Roman"/>
                          <a:cs typeface="Times New Roman"/>
                        </a:rPr>
                        <a:t>matig</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hoog</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13605">
                <a:tc>
                  <a:txBody>
                    <a:bodyPr/>
                    <a:lstStyle/>
                    <a:p>
                      <a:pPr>
                        <a:lnSpc>
                          <a:spcPts val="1500"/>
                        </a:lnSpc>
                        <a:spcAft>
                          <a:spcPts val="0"/>
                        </a:spcAft>
                      </a:pPr>
                      <a:r>
                        <a:rPr lang="nl-NL" sz="900" dirty="0">
                          <a:effectLst/>
                          <a:latin typeface="Trebuchet MS"/>
                          <a:ea typeface="Times New Roman"/>
                          <a:cs typeface="Times New Roman"/>
                        </a:rPr>
                        <a:t>+2</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75000"/>
                      </a:schemeClr>
                    </a:solidFill>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laag</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dirty="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9"/>
                  </a:ext>
                </a:extLst>
              </a:tr>
              <a:tr h="313605">
                <a:tc>
                  <a:txBody>
                    <a:bodyPr/>
                    <a:lstStyle/>
                    <a:p>
                      <a:pPr>
                        <a:lnSpc>
                          <a:spcPts val="1500"/>
                        </a:lnSpc>
                        <a:spcAft>
                          <a:spcPts val="0"/>
                        </a:spcAft>
                      </a:pPr>
                      <a:r>
                        <a:rPr lang="nl-NL" sz="900" dirty="0">
                          <a:effectLst/>
                          <a:latin typeface="Trebuchet MS"/>
                          <a:ea typeface="Times New Roman"/>
                          <a:cs typeface="Times New Roman"/>
                        </a:rPr>
                        <a:t>+1</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nSpc>
                          <a:spcPts val="1500"/>
                        </a:lnSpc>
                        <a:spcAft>
                          <a:spcPts val="0"/>
                        </a:spcAft>
                      </a:pPr>
                      <a:r>
                        <a:rPr lang="nl-NL" sz="900">
                          <a:effectLst/>
                          <a:latin typeface="Trebuchet MS"/>
                          <a:ea typeface="Times New Roman"/>
                          <a:cs typeface="Times New Roman"/>
                        </a:rPr>
                        <a:t>licht</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dirty="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nl-NL"/>
                    </a:p>
                  </a:txBody>
                  <a:tcPr/>
                </a:tc>
                <a:tc gridSpan="2">
                  <a:txBody>
                    <a:bodyPr/>
                    <a:lstStyle/>
                    <a:p>
                      <a:pPr>
                        <a:lnSpc>
                          <a:spcPts val="1500"/>
                        </a:lnSpc>
                        <a:spcAft>
                          <a:spcPts val="0"/>
                        </a:spcAft>
                      </a:pPr>
                      <a:r>
                        <a:rPr lang="nl-NL" sz="900" dirty="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nl-NL"/>
                    </a:p>
                  </a:txBody>
                  <a:tcPr/>
                </a:tc>
                <a:tc gridSpan="2">
                  <a:txBody>
                    <a:bodyPr/>
                    <a:lstStyle/>
                    <a:p>
                      <a:pPr>
                        <a:lnSpc>
                          <a:spcPts val="1500"/>
                        </a:lnSpc>
                        <a:spcAft>
                          <a:spcPts val="0"/>
                        </a:spcAft>
                      </a:pPr>
                      <a:r>
                        <a:rPr lang="nl-NL" sz="900" dirty="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nl-NL"/>
                    </a:p>
                  </a:txBody>
                  <a:tcPr/>
                </a:tc>
                <a:tc gridSpan="2">
                  <a:txBody>
                    <a:bodyPr/>
                    <a:lstStyle/>
                    <a:p>
                      <a:pPr>
                        <a:lnSpc>
                          <a:spcPts val="1500"/>
                        </a:lnSpc>
                        <a:spcAft>
                          <a:spcPts val="0"/>
                        </a:spcAft>
                      </a:pPr>
                      <a:r>
                        <a:rPr lang="nl-NL" sz="900" dirty="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nl-NL"/>
                    </a:p>
                  </a:txBody>
                  <a:tcPr/>
                </a:tc>
                <a:tc>
                  <a:txBody>
                    <a:bodyPr/>
                    <a:lstStyle/>
                    <a:p>
                      <a:pPr>
                        <a:lnSpc>
                          <a:spcPts val="1500"/>
                        </a:lnSpc>
                        <a:spcAft>
                          <a:spcPts val="0"/>
                        </a:spcAft>
                      </a:pPr>
                      <a:r>
                        <a:rPr lang="nl-NL" sz="900" dirty="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nSpc>
                          <a:spcPts val="1500"/>
                        </a:lnSpc>
                        <a:spcAft>
                          <a:spcPts val="0"/>
                        </a:spcAft>
                      </a:pPr>
                      <a:r>
                        <a:rPr lang="nl-NL" sz="900" dirty="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10"/>
                  </a:ext>
                </a:extLst>
              </a:tr>
              <a:tr h="192807">
                <a:tc>
                  <a:txBody>
                    <a:bodyPr/>
                    <a:lstStyle/>
                    <a:p>
                      <a:pPr>
                        <a:lnSpc>
                          <a:spcPts val="1500"/>
                        </a:lnSpc>
                        <a:spcAft>
                          <a:spcPts val="0"/>
                        </a:spcAft>
                      </a:pPr>
                      <a:r>
                        <a:rPr lang="nl-NL" sz="900">
                          <a:effectLst/>
                          <a:latin typeface="Trebuchet MS"/>
                          <a:ea typeface="Times New Roman"/>
                          <a:cs typeface="Times New Roman"/>
                        </a:rPr>
                        <a:t>0</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stabiel</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dirty="0">
                          <a:effectLst/>
                          <a:highlight>
                            <a:srgbClr val="D3D3D3"/>
                          </a:highlight>
                          <a:latin typeface="Trebuchet MS"/>
                          <a:ea typeface="Times New Roman"/>
                          <a:cs typeface="Times New Roman"/>
                        </a:rPr>
                        <a:t> </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nSpc>
                          <a:spcPts val="1500"/>
                        </a:lnSpc>
                        <a:spcAft>
                          <a:spcPts val="0"/>
                        </a:spcAft>
                      </a:pPr>
                      <a:r>
                        <a:rPr lang="nl-NL" sz="900" dirty="0">
                          <a:effectLst/>
                          <a:highlight>
                            <a:srgbClr val="D3D3D3"/>
                          </a:highlight>
                          <a:latin typeface="Trebuchet MS"/>
                          <a:ea typeface="Times New Roman"/>
                          <a:cs typeface="Times New Roman"/>
                        </a:rPr>
                        <a:t> </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gridSpan="2">
                  <a:txBody>
                    <a:bodyPr/>
                    <a:lstStyle/>
                    <a:p>
                      <a:pPr>
                        <a:lnSpc>
                          <a:spcPts val="1500"/>
                        </a:lnSpc>
                        <a:spcAft>
                          <a:spcPts val="0"/>
                        </a:spcAft>
                      </a:pPr>
                      <a:r>
                        <a:rPr lang="nl-NL" sz="900" dirty="0">
                          <a:effectLst/>
                          <a:highlight>
                            <a:srgbClr val="D3D3D3"/>
                          </a:highlight>
                          <a:latin typeface="Trebuchet MS"/>
                          <a:ea typeface="Times New Roman"/>
                          <a:cs typeface="Times New Roman"/>
                        </a:rPr>
                        <a:t> </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nl-NL"/>
                    </a:p>
                  </a:txBody>
                  <a:tcPr/>
                </a:tc>
                <a:tc gridSpan="2">
                  <a:txBody>
                    <a:bodyPr/>
                    <a:lstStyle/>
                    <a:p>
                      <a:pPr>
                        <a:lnSpc>
                          <a:spcPts val="1500"/>
                        </a:lnSpc>
                        <a:spcAft>
                          <a:spcPts val="0"/>
                        </a:spcAft>
                      </a:pPr>
                      <a:r>
                        <a:rPr lang="nl-NL" sz="900" dirty="0">
                          <a:effectLst/>
                          <a:highlight>
                            <a:srgbClr val="D3D3D3"/>
                          </a:highlight>
                          <a:latin typeface="Trebuchet MS"/>
                          <a:ea typeface="Times New Roman"/>
                          <a:cs typeface="Times New Roman"/>
                        </a:rPr>
                        <a:t> </a:t>
                      </a:r>
                      <a:endParaRPr lang="nl-NL" sz="900" dirty="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solidFill>
                            <a:srgbClr val="00B050"/>
                          </a:solidFill>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hMerge="1">
                  <a:txBody>
                    <a:bodyPr/>
                    <a:lstStyle/>
                    <a:p>
                      <a:endParaRPr lang="nl-NL"/>
                    </a:p>
                  </a:txBody>
                  <a:tcPr/>
                </a:tc>
                <a:tc gridSpan="2">
                  <a:txBody>
                    <a:bodyPr/>
                    <a:lstStyle/>
                    <a:p>
                      <a:pPr>
                        <a:lnSpc>
                          <a:spcPts val="1500"/>
                        </a:lnSpc>
                        <a:spcAft>
                          <a:spcPts val="0"/>
                        </a:spcAft>
                      </a:pPr>
                      <a:r>
                        <a:rPr lang="nl-NL" sz="900">
                          <a:solidFill>
                            <a:srgbClr val="00B050"/>
                          </a:solidFill>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hMerge="1">
                  <a:txBody>
                    <a:bodyPr/>
                    <a:lstStyle/>
                    <a:p>
                      <a:endParaRPr lang="nl-NL"/>
                    </a:p>
                  </a:txBody>
                  <a:tcPr/>
                </a:tc>
                <a:tc gridSpan="2">
                  <a:txBody>
                    <a:bodyPr/>
                    <a:lstStyle/>
                    <a:p>
                      <a:pPr>
                        <a:lnSpc>
                          <a:spcPts val="1500"/>
                        </a:lnSpc>
                        <a:spcAft>
                          <a:spcPts val="0"/>
                        </a:spcAft>
                      </a:pPr>
                      <a:r>
                        <a:rPr lang="nl-NL" sz="900">
                          <a:solidFill>
                            <a:srgbClr val="00B050"/>
                          </a:solidFill>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hMerge="1">
                  <a:txBody>
                    <a:bodyPr/>
                    <a:lstStyle/>
                    <a:p>
                      <a:endParaRPr lang="nl-NL"/>
                    </a:p>
                  </a:txBody>
                  <a:tcPr/>
                </a:tc>
                <a:tc gridSpan="2">
                  <a:txBody>
                    <a:bodyPr/>
                    <a:lstStyle/>
                    <a:p>
                      <a:pPr>
                        <a:lnSpc>
                          <a:spcPts val="1500"/>
                        </a:lnSpc>
                        <a:spcAft>
                          <a:spcPts val="0"/>
                        </a:spcAft>
                      </a:pPr>
                      <a:r>
                        <a:rPr lang="nl-NL" sz="900">
                          <a:solidFill>
                            <a:srgbClr val="00B050"/>
                          </a:solidFill>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13605">
                <a:tc>
                  <a:txBody>
                    <a:bodyPr/>
                    <a:lstStyle/>
                    <a:p>
                      <a:pPr>
                        <a:lnSpc>
                          <a:spcPts val="1500"/>
                        </a:lnSpc>
                        <a:spcAft>
                          <a:spcPts val="0"/>
                        </a:spcAft>
                      </a:pPr>
                      <a:r>
                        <a:rPr lang="nl-NL" sz="900" dirty="0">
                          <a:effectLst/>
                          <a:latin typeface="Trebuchet MS"/>
                          <a:ea typeface="Times New Roman"/>
                          <a:cs typeface="Times New Roman"/>
                        </a:rPr>
                        <a:t>-1</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nSpc>
                          <a:spcPts val="1500"/>
                        </a:lnSpc>
                        <a:spcAft>
                          <a:spcPts val="0"/>
                        </a:spcAft>
                      </a:pPr>
                      <a:r>
                        <a:rPr lang="nl-NL" sz="900">
                          <a:effectLst/>
                          <a:latin typeface="Trebuchet MS"/>
                          <a:ea typeface="Times New Roman"/>
                          <a:cs typeface="Times New Roman"/>
                        </a:rPr>
                        <a:t>licht</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hMerge="1">
                  <a:txBody>
                    <a:bodyPr/>
                    <a:lstStyle/>
                    <a:p>
                      <a:endParaRPr lang="nl-NL"/>
                    </a:p>
                  </a:txBody>
                  <a:tcPr/>
                </a:tc>
                <a:tc>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hMerge="1">
                  <a:txBody>
                    <a:bodyPr/>
                    <a:lstStyle/>
                    <a:p>
                      <a:endParaRPr lang="nl-NL"/>
                    </a:p>
                  </a:txBody>
                  <a:tcPr/>
                </a:tc>
                <a:tc>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highlight>
                            <a:srgbClr val="D3D3D3"/>
                          </a:highlight>
                          <a:latin typeface="Trebuchet MS"/>
                          <a:ea typeface="Times New Roman"/>
                          <a:cs typeface="Times New Roman"/>
                        </a:rPr>
                        <a:t> </a:t>
                      </a:r>
                      <a:endParaRPr lang="nl-NL" sz="900">
                        <a:effectLst/>
                        <a:latin typeface="Trebuchet MS"/>
                        <a:ea typeface="Times New Roman"/>
                        <a:cs typeface="Times New Roman"/>
                      </a:endParaRP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313605">
                <a:tc>
                  <a:txBody>
                    <a:bodyPr/>
                    <a:lstStyle/>
                    <a:p>
                      <a:pPr>
                        <a:lnSpc>
                          <a:spcPts val="1500"/>
                        </a:lnSpc>
                        <a:spcAft>
                          <a:spcPts val="0"/>
                        </a:spcAft>
                      </a:pPr>
                      <a:r>
                        <a:rPr lang="nl-NL" sz="900" dirty="0">
                          <a:effectLst/>
                          <a:latin typeface="Trebuchet MS"/>
                          <a:ea typeface="Times New Roman"/>
                          <a:cs typeface="Times New Roman"/>
                        </a:rPr>
                        <a:t>-2</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nSpc>
                          <a:spcPts val="1500"/>
                        </a:lnSpc>
                        <a:spcAft>
                          <a:spcPts val="0"/>
                        </a:spcAft>
                      </a:pPr>
                      <a:r>
                        <a:rPr lang="nl-NL" sz="900">
                          <a:effectLst/>
                          <a:latin typeface="Trebuchet MS"/>
                          <a:ea typeface="Times New Roman"/>
                          <a:cs typeface="Times New Roman"/>
                        </a:rPr>
                        <a:t>matig</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laag</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13"/>
                  </a:ext>
                </a:extLst>
              </a:tr>
              <a:tr h="313605">
                <a:tc>
                  <a:txBody>
                    <a:bodyPr/>
                    <a:lstStyle/>
                    <a:p>
                      <a:pPr>
                        <a:lnSpc>
                          <a:spcPts val="1500"/>
                        </a:lnSpc>
                        <a:spcAft>
                          <a:spcPts val="0"/>
                        </a:spcAft>
                      </a:pPr>
                      <a:r>
                        <a:rPr lang="nl-NL" sz="900" dirty="0">
                          <a:effectLst/>
                          <a:latin typeface="Trebuchet MS"/>
                          <a:ea typeface="Times New Roman"/>
                          <a:cs typeface="Times New Roman"/>
                        </a:rPr>
                        <a:t>-3</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75000"/>
                      </a:schemeClr>
                    </a:solidFill>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hoog</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313605">
                <a:tc>
                  <a:txBody>
                    <a:bodyPr/>
                    <a:lstStyle/>
                    <a:p>
                      <a:pPr>
                        <a:lnSpc>
                          <a:spcPts val="1500"/>
                        </a:lnSpc>
                        <a:spcAft>
                          <a:spcPts val="0"/>
                        </a:spcAft>
                      </a:pPr>
                      <a:r>
                        <a:rPr lang="nl-NL" sz="900" dirty="0">
                          <a:effectLst/>
                          <a:latin typeface="Trebuchet MS"/>
                          <a:ea typeface="Times New Roman"/>
                          <a:cs typeface="Times New Roman"/>
                        </a:rPr>
                        <a:t>-4</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5000"/>
                      </a:schemeClr>
                    </a:solidFill>
                  </a:tcPr>
                </a:tc>
                <a:tc>
                  <a:txBody>
                    <a:bodyPr/>
                    <a:lstStyle/>
                    <a:p>
                      <a:pPr>
                        <a:lnSpc>
                          <a:spcPts val="1500"/>
                        </a:lnSpc>
                        <a:spcAft>
                          <a:spcPts val="0"/>
                        </a:spcAft>
                      </a:pPr>
                      <a:r>
                        <a:rPr lang="nl-NL" sz="900">
                          <a:effectLst/>
                          <a:latin typeface="Trebuchet MS"/>
                          <a:ea typeface="Times New Roman"/>
                          <a:cs typeface="Times New Roman"/>
                        </a:rPr>
                        <a:t>ernstig</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761175">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ts val="1500"/>
                        </a:lnSpc>
                        <a:spcAft>
                          <a:spcPts val="0"/>
                        </a:spcAft>
                      </a:pPr>
                      <a:r>
                        <a:rPr lang="nl-NL" sz="900">
                          <a:effectLst/>
                          <a:latin typeface="Trebuchet MS"/>
                          <a:ea typeface="Times New Roman"/>
                          <a:cs typeface="Times New Roman"/>
                        </a:rPr>
                        <a:t> </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marL="71755" marR="71755">
                        <a:lnSpc>
                          <a:spcPts val="1500"/>
                        </a:lnSpc>
                        <a:spcAft>
                          <a:spcPts val="0"/>
                        </a:spcAft>
                      </a:pPr>
                      <a:r>
                        <a:rPr lang="nl-NL" sz="900">
                          <a:effectLst/>
                          <a:latin typeface="Trebuchet MS"/>
                          <a:ea typeface="Times New Roman"/>
                          <a:cs typeface="Times New Roman"/>
                        </a:rPr>
                        <a:t>irritatie</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marL="71755" marR="71755">
                        <a:lnSpc>
                          <a:spcPts val="1500"/>
                        </a:lnSpc>
                        <a:spcAft>
                          <a:spcPts val="0"/>
                        </a:spcAft>
                      </a:pPr>
                      <a:r>
                        <a:rPr lang="nl-NL" sz="900">
                          <a:effectLst/>
                          <a:latin typeface="Trebuchet MS"/>
                          <a:ea typeface="Times New Roman"/>
                          <a:cs typeface="Times New Roman"/>
                        </a:rPr>
                        <a:t>Boos  + irritatie</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71755" marR="71755">
                        <a:lnSpc>
                          <a:spcPts val="1500"/>
                        </a:lnSpc>
                        <a:spcAft>
                          <a:spcPts val="0"/>
                        </a:spcAft>
                      </a:pPr>
                      <a:endParaRPr lang="nl-NL" sz="900" dirty="0">
                        <a:effectLst/>
                        <a:latin typeface="Trebuchet MS"/>
                        <a:ea typeface="Times New Roman"/>
                        <a:cs typeface="Times New Roman"/>
                      </a:endParaRP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endParaRPr lang="nl-NL"/>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71755" marR="71755">
                        <a:lnSpc>
                          <a:spcPts val="1500"/>
                        </a:lnSpc>
                        <a:spcAft>
                          <a:spcPts val="0"/>
                        </a:spcAft>
                      </a:pPr>
                      <a:r>
                        <a:rPr lang="nl-NL" sz="900">
                          <a:effectLst/>
                          <a:latin typeface="Trebuchet MS"/>
                          <a:ea typeface="Times New Roman"/>
                          <a:cs typeface="Times New Roman"/>
                        </a:rPr>
                        <a:t>boos</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marL="71755" marR="71755">
                        <a:lnSpc>
                          <a:spcPts val="1500"/>
                        </a:lnSpc>
                        <a:spcAft>
                          <a:spcPts val="0"/>
                        </a:spcAft>
                      </a:pPr>
                      <a:r>
                        <a:rPr lang="nl-NL" sz="900">
                          <a:effectLst/>
                          <a:latin typeface="Trebuchet MS"/>
                          <a:ea typeface="Times New Roman"/>
                          <a:cs typeface="Times New Roman"/>
                        </a:rPr>
                        <a:t>Leeg alleen</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marL="71755" marR="71755">
                        <a:lnSpc>
                          <a:spcPts val="1500"/>
                        </a:lnSpc>
                        <a:spcAft>
                          <a:spcPts val="0"/>
                        </a:spcAft>
                      </a:pPr>
                      <a:r>
                        <a:rPr lang="nl-NL" sz="900">
                          <a:effectLst/>
                          <a:latin typeface="Trebuchet MS"/>
                          <a:ea typeface="Times New Roman"/>
                          <a:cs typeface="Times New Roman"/>
                        </a:rPr>
                        <a:t>Fijne dag</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marL="71755" marR="71755">
                        <a:lnSpc>
                          <a:spcPts val="1500"/>
                        </a:lnSpc>
                        <a:spcAft>
                          <a:spcPts val="0"/>
                        </a:spcAft>
                      </a:pPr>
                      <a:r>
                        <a:rPr lang="nl-NL" sz="900">
                          <a:effectLst/>
                          <a:latin typeface="Trebuchet MS"/>
                          <a:ea typeface="Times New Roman"/>
                          <a:cs typeface="Times New Roman"/>
                        </a:rPr>
                        <a:t>Fijne dag - rust</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marL="71755" marR="71755">
                        <a:lnSpc>
                          <a:spcPts val="1500"/>
                        </a:lnSpc>
                        <a:spcAft>
                          <a:spcPts val="0"/>
                        </a:spcAft>
                      </a:pPr>
                      <a:r>
                        <a:rPr lang="nl-NL" sz="900">
                          <a:effectLst/>
                          <a:latin typeface="Trebuchet MS"/>
                          <a:ea typeface="Times New Roman"/>
                          <a:cs typeface="Times New Roman"/>
                        </a:rPr>
                        <a:t>kwaad</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marL="71755" marR="71755">
                        <a:lnSpc>
                          <a:spcPts val="1500"/>
                        </a:lnSpc>
                        <a:spcAft>
                          <a:spcPts val="0"/>
                        </a:spcAft>
                      </a:pPr>
                      <a:r>
                        <a:rPr lang="nl-NL" sz="900">
                          <a:effectLst/>
                          <a:latin typeface="Trebuchet MS"/>
                          <a:ea typeface="Times New Roman"/>
                          <a:cs typeface="Times New Roman"/>
                        </a:rPr>
                        <a:t>Kwaad ruzie</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marL="71755" marR="71755">
                        <a:lnSpc>
                          <a:spcPts val="1500"/>
                        </a:lnSpc>
                        <a:spcAft>
                          <a:spcPts val="0"/>
                        </a:spcAft>
                      </a:pPr>
                      <a:endParaRPr lang="nl-NL" sz="900" dirty="0">
                        <a:effectLst/>
                        <a:latin typeface="Trebuchet MS"/>
                        <a:ea typeface="Times New Roman"/>
                        <a:cs typeface="Times New Roman"/>
                      </a:endParaRP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endParaRPr lang="nl-NL" dirty="0"/>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marL="71755" marR="71755">
                        <a:lnSpc>
                          <a:spcPts val="1500"/>
                        </a:lnSpc>
                        <a:spcAft>
                          <a:spcPts val="0"/>
                        </a:spcAft>
                      </a:pPr>
                      <a:r>
                        <a:rPr lang="nl-NL" sz="900">
                          <a:effectLst/>
                          <a:latin typeface="Trebuchet MS"/>
                          <a:ea typeface="Times New Roman"/>
                          <a:cs typeface="Times New Roman"/>
                        </a:rPr>
                        <a:t>Trillen - paniek</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marL="71755" marR="71755">
                        <a:lnSpc>
                          <a:spcPts val="1500"/>
                        </a:lnSpc>
                        <a:spcAft>
                          <a:spcPts val="0"/>
                        </a:spcAft>
                      </a:pPr>
                      <a:r>
                        <a:rPr lang="nl-NL" sz="900">
                          <a:effectLst/>
                          <a:latin typeface="Trebuchet MS"/>
                          <a:ea typeface="Times New Roman"/>
                          <a:cs typeface="Times New Roman"/>
                        </a:rPr>
                        <a:t>woest</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marL="71755" marR="71755">
                        <a:lnSpc>
                          <a:spcPts val="1500"/>
                        </a:lnSpc>
                        <a:spcAft>
                          <a:spcPts val="0"/>
                        </a:spcAft>
                      </a:pPr>
                      <a:r>
                        <a:rPr lang="nl-NL" sz="900">
                          <a:effectLst/>
                          <a:latin typeface="Trebuchet MS"/>
                          <a:ea typeface="Times New Roman"/>
                          <a:cs typeface="Times New Roman"/>
                        </a:rPr>
                        <a:t>Trillen - paniek</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endParaRPr lang="nl-NL"/>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761175">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dirty="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ts val="1500"/>
                        </a:lnSpc>
                        <a:spcAft>
                          <a:spcPts val="0"/>
                        </a:spcAft>
                      </a:pPr>
                      <a:r>
                        <a:rPr lang="nl-NL" sz="900">
                          <a:effectLst/>
                          <a:latin typeface="Trebuchet MS"/>
                          <a:ea typeface="Times New Roman"/>
                          <a:cs typeface="Times New Roman"/>
                        </a:rPr>
                        <a:t> </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nSpc>
                          <a:spcPts val="1500"/>
                        </a:lnSpc>
                        <a:spcAft>
                          <a:spcPts val="0"/>
                        </a:spcAft>
                      </a:pPr>
                      <a:r>
                        <a:rPr lang="nl-NL" sz="900">
                          <a:effectLst/>
                          <a:latin typeface="Trebuchet MS"/>
                          <a:ea typeface="Times New Roman"/>
                          <a:cs typeface="Times New Roman"/>
                        </a:rPr>
                        <a:t> </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71755" marR="71755">
                        <a:lnSpc>
                          <a:spcPts val="1500"/>
                        </a:lnSpc>
                        <a:spcAft>
                          <a:spcPts val="0"/>
                        </a:spcAft>
                      </a:pPr>
                      <a:r>
                        <a:rPr lang="nl-NL" sz="900">
                          <a:effectLst/>
                          <a:latin typeface="Trebuchet MS"/>
                          <a:ea typeface="Times New Roman"/>
                          <a:cs typeface="Times New Roman"/>
                        </a:rPr>
                        <a:t> </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marL="71755" marR="71755">
                        <a:lnSpc>
                          <a:spcPts val="1500"/>
                        </a:lnSpc>
                        <a:spcAft>
                          <a:spcPts val="0"/>
                        </a:spcAft>
                      </a:pPr>
                      <a:r>
                        <a:rPr lang="nl-NL" sz="900">
                          <a:effectLst/>
                          <a:latin typeface="Trebuchet MS"/>
                          <a:ea typeface="Times New Roman"/>
                          <a:cs typeface="Times New Roman"/>
                        </a:rPr>
                        <a:t> </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dirty="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marL="71755" marR="71755">
                        <a:lnSpc>
                          <a:spcPts val="1500"/>
                        </a:lnSpc>
                        <a:spcAft>
                          <a:spcPts val="0"/>
                        </a:spcAft>
                      </a:pPr>
                      <a:r>
                        <a:rPr lang="nl-NL" sz="900">
                          <a:effectLst/>
                          <a:latin typeface="Trebuchet MS"/>
                          <a:ea typeface="Times New Roman"/>
                          <a:cs typeface="Times New Roman"/>
                        </a:rPr>
                        <a:t> </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marL="71755" marR="71755">
                        <a:lnSpc>
                          <a:spcPts val="1500"/>
                        </a:lnSpc>
                        <a:spcAft>
                          <a:spcPts val="0"/>
                        </a:spcAft>
                      </a:pPr>
                      <a:r>
                        <a:rPr lang="nl-NL" sz="900" dirty="0">
                          <a:effectLst/>
                          <a:latin typeface="Trebuchet MS"/>
                          <a:ea typeface="Times New Roman"/>
                          <a:cs typeface="Times New Roman"/>
                        </a:rPr>
                        <a:t> </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71755" marR="71755">
                        <a:lnSpc>
                          <a:spcPts val="1500"/>
                        </a:lnSpc>
                        <a:spcAft>
                          <a:spcPts val="0"/>
                        </a:spcAft>
                      </a:pPr>
                      <a:r>
                        <a:rPr lang="nl-NL" sz="900">
                          <a:effectLst/>
                          <a:latin typeface="Trebuchet MS"/>
                          <a:ea typeface="Times New Roman"/>
                          <a:cs typeface="Times New Roman"/>
                        </a:rPr>
                        <a:t> </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marL="71755" marR="71755">
                        <a:lnSpc>
                          <a:spcPts val="1500"/>
                        </a:lnSpc>
                        <a:spcAft>
                          <a:spcPts val="0"/>
                        </a:spcAft>
                      </a:pPr>
                      <a:r>
                        <a:rPr lang="nl-NL" sz="900">
                          <a:effectLst/>
                          <a:latin typeface="Trebuchet MS"/>
                          <a:ea typeface="Times New Roman"/>
                          <a:cs typeface="Times New Roman"/>
                        </a:rPr>
                        <a:t> </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71755" marR="71755">
                        <a:lnSpc>
                          <a:spcPts val="1500"/>
                        </a:lnSpc>
                        <a:spcAft>
                          <a:spcPts val="0"/>
                        </a:spcAft>
                      </a:pPr>
                      <a:r>
                        <a:rPr lang="nl-NL" sz="900">
                          <a:effectLst/>
                          <a:latin typeface="Trebuchet MS"/>
                          <a:ea typeface="Times New Roman"/>
                          <a:cs typeface="Times New Roman"/>
                        </a:rPr>
                        <a:t> </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marL="71755" marR="71755">
                        <a:lnSpc>
                          <a:spcPts val="1500"/>
                        </a:lnSpc>
                        <a:spcAft>
                          <a:spcPts val="0"/>
                        </a:spcAft>
                      </a:pPr>
                      <a:r>
                        <a:rPr lang="nl-NL" sz="900">
                          <a:effectLst/>
                          <a:latin typeface="Trebuchet MS"/>
                          <a:ea typeface="Times New Roman"/>
                          <a:cs typeface="Times New Roman"/>
                        </a:rPr>
                        <a:t> </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marL="71755" marR="71755">
                        <a:lnSpc>
                          <a:spcPts val="1500"/>
                        </a:lnSpc>
                        <a:spcAft>
                          <a:spcPts val="0"/>
                        </a:spcAft>
                      </a:pPr>
                      <a:r>
                        <a:rPr lang="nl-NL" sz="900">
                          <a:effectLst/>
                          <a:latin typeface="Trebuchet MS"/>
                          <a:ea typeface="Times New Roman"/>
                          <a:cs typeface="Times New Roman"/>
                        </a:rPr>
                        <a:t> </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marL="71755" marR="71755">
                        <a:lnSpc>
                          <a:spcPts val="1500"/>
                        </a:lnSpc>
                        <a:spcAft>
                          <a:spcPts val="0"/>
                        </a:spcAft>
                      </a:pPr>
                      <a:r>
                        <a:rPr lang="nl-NL" sz="900">
                          <a:effectLst/>
                          <a:latin typeface="Trebuchet MS"/>
                          <a:ea typeface="Times New Roman"/>
                          <a:cs typeface="Times New Roman"/>
                        </a:rPr>
                        <a:t> </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marL="71755" marR="71755">
                        <a:lnSpc>
                          <a:spcPts val="1500"/>
                        </a:lnSpc>
                        <a:spcAft>
                          <a:spcPts val="0"/>
                        </a:spcAft>
                      </a:pPr>
                      <a:r>
                        <a:rPr lang="nl-NL" sz="900">
                          <a:effectLst/>
                          <a:latin typeface="Trebuchet MS"/>
                          <a:ea typeface="Times New Roman"/>
                          <a:cs typeface="Times New Roman"/>
                        </a:rPr>
                        <a:t> </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marL="71755" marR="71755">
                        <a:lnSpc>
                          <a:spcPts val="1500"/>
                        </a:lnSpc>
                        <a:spcAft>
                          <a:spcPts val="0"/>
                        </a:spcAft>
                      </a:pPr>
                      <a:r>
                        <a:rPr lang="nl-NL" sz="900">
                          <a:effectLst/>
                          <a:latin typeface="Trebuchet MS"/>
                          <a:ea typeface="Times New Roman"/>
                          <a:cs typeface="Times New Roman"/>
                        </a:rPr>
                        <a:t>mediator</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marL="71755" marR="71755">
                        <a:lnSpc>
                          <a:spcPts val="1500"/>
                        </a:lnSpc>
                        <a:spcAft>
                          <a:spcPts val="0"/>
                        </a:spcAft>
                      </a:pPr>
                      <a:r>
                        <a:rPr lang="nl-NL" sz="900">
                          <a:effectLst/>
                          <a:latin typeface="Trebuchet MS"/>
                          <a:ea typeface="Times New Roman"/>
                          <a:cs typeface="Times New Roman"/>
                        </a:rPr>
                        <a:t>Ruzie ex</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marL="71755" marR="71755">
                        <a:lnSpc>
                          <a:spcPts val="1500"/>
                        </a:lnSpc>
                        <a:spcAft>
                          <a:spcPts val="0"/>
                        </a:spcAft>
                      </a:pPr>
                      <a:r>
                        <a:rPr lang="nl-NL" sz="900">
                          <a:effectLst/>
                          <a:latin typeface="Trebuchet MS"/>
                          <a:ea typeface="Times New Roman"/>
                          <a:cs typeface="Times New Roman"/>
                        </a:rPr>
                        <a:t> </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marL="71755" marR="71755">
                        <a:lnSpc>
                          <a:spcPts val="1500"/>
                        </a:lnSpc>
                        <a:spcAft>
                          <a:spcPts val="0"/>
                        </a:spcAft>
                      </a:pPr>
                      <a:r>
                        <a:rPr lang="nl-NL" sz="900">
                          <a:effectLst/>
                          <a:latin typeface="Trebuchet MS"/>
                          <a:ea typeface="Times New Roman"/>
                          <a:cs typeface="Times New Roman"/>
                        </a:rPr>
                        <a:t>advocaat</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marL="71755" marR="71755">
                        <a:lnSpc>
                          <a:spcPts val="1500"/>
                        </a:lnSpc>
                        <a:spcAft>
                          <a:spcPts val="0"/>
                        </a:spcAft>
                      </a:pPr>
                      <a:r>
                        <a:rPr lang="nl-NL" sz="900">
                          <a:effectLst/>
                          <a:latin typeface="Trebuchet MS"/>
                          <a:ea typeface="Times New Roman"/>
                          <a:cs typeface="Times New Roman"/>
                        </a:rPr>
                        <a:t> </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2">
                  <a:txBody>
                    <a:bodyPr/>
                    <a:lstStyle/>
                    <a:p>
                      <a:pPr marL="71755" marR="71755">
                        <a:lnSpc>
                          <a:spcPts val="1500"/>
                        </a:lnSpc>
                        <a:spcAft>
                          <a:spcPts val="0"/>
                        </a:spcAft>
                      </a:pPr>
                      <a:r>
                        <a:rPr lang="nl-NL" sz="900">
                          <a:effectLst/>
                          <a:latin typeface="Trebuchet MS"/>
                          <a:ea typeface="Times New Roman"/>
                          <a:cs typeface="Times New Roman"/>
                        </a:rPr>
                        <a:t>Ruzie ex</a:t>
                      </a:r>
                    </a:p>
                  </a:txBody>
                  <a:tcPr marL="40257" marR="4025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a:txBody>
                    <a:bodyPr/>
                    <a:lstStyle/>
                    <a:p>
                      <a:pPr>
                        <a:lnSpc>
                          <a:spcPts val="1500"/>
                        </a:lnSpc>
                        <a:spcAft>
                          <a:spcPts val="0"/>
                        </a:spcAft>
                      </a:pPr>
                      <a:r>
                        <a:rPr lang="nl-NL" sz="90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500"/>
                        </a:lnSpc>
                        <a:spcAft>
                          <a:spcPts val="0"/>
                        </a:spcAft>
                      </a:pPr>
                      <a:r>
                        <a:rPr lang="nl-NL" sz="900" dirty="0">
                          <a:effectLst/>
                          <a:latin typeface="Trebuchet MS"/>
                          <a:ea typeface="Times New Roman"/>
                          <a:cs typeface="Times New Roman"/>
                        </a:rPr>
                        <a:t> </a:t>
                      </a:r>
                    </a:p>
                  </a:txBody>
                  <a:tcPr marL="40257" marR="402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bl>
          </a:graphicData>
        </a:graphic>
      </p:graphicFrame>
    </p:spTree>
    <p:extLst>
      <p:ext uri="{BB962C8B-B14F-4D97-AF65-F5344CB8AC3E}">
        <p14:creationId xmlns:p14="http://schemas.microsoft.com/office/powerpoint/2010/main" val="38040746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Tips</a:t>
            </a:r>
            <a:endParaRPr lang="nl-NL" dirty="0"/>
          </a:p>
        </p:txBody>
      </p:sp>
      <p:sp>
        <p:nvSpPr>
          <p:cNvPr id="3" name="Tijdelijke aanduiding voor tekst 2"/>
          <p:cNvSpPr>
            <a:spLocks noGrp="1"/>
          </p:cNvSpPr>
          <p:nvPr>
            <p:ph type="body" idx="1"/>
          </p:nvPr>
        </p:nvSpPr>
        <p:spPr/>
        <p:txBody>
          <a:bodyPr/>
          <a:lstStyle/>
          <a:p>
            <a:r>
              <a:rPr lang="nl-NL" dirty="0" smtClean="0"/>
              <a:t>Maatwerk !</a:t>
            </a:r>
          </a:p>
          <a:p>
            <a:r>
              <a:rPr lang="nl-NL" dirty="0" smtClean="0"/>
              <a:t>Het kan een kort rust- en bezinningsmoment zijn op het einde van de dag</a:t>
            </a:r>
          </a:p>
          <a:p>
            <a:r>
              <a:rPr lang="nl-NL" dirty="0"/>
              <a:t>Zet door en maak het onderdeel van je </a:t>
            </a:r>
            <a:r>
              <a:rPr lang="nl-NL" dirty="0" smtClean="0"/>
              <a:t>dag</a:t>
            </a:r>
          </a:p>
          <a:p>
            <a:r>
              <a:rPr lang="nl-NL" dirty="0" smtClean="0"/>
              <a:t>Kies voor vast moment</a:t>
            </a:r>
          </a:p>
          <a:p>
            <a:r>
              <a:rPr lang="nl-NL" dirty="0" smtClean="0"/>
              <a:t>Leg het in het zicht en binnen handbereik</a:t>
            </a:r>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16</a:t>
            </a:fld>
            <a:endParaRPr lang="nl-NL"/>
          </a:p>
        </p:txBody>
      </p:sp>
    </p:spTree>
    <p:extLst>
      <p:ext uri="{BB962C8B-B14F-4D97-AF65-F5344CB8AC3E}">
        <p14:creationId xmlns:p14="http://schemas.microsoft.com/office/powerpoint/2010/main" val="17879660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Het signaleringsplan</a:t>
            </a:r>
            <a:endParaRPr lang="nl-NL" dirty="0"/>
          </a:p>
        </p:txBody>
      </p:sp>
      <p:sp>
        <p:nvSpPr>
          <p:cNvPr id="3" name="Tijdelijke aanduiding voor tekst 2"/>
          <p:cNvSpPr>
            <a:spLocks noGrp="1"/>
          </p:cNvSpPr>
          <p:nvPr>
            <p:ph type="body" idx="1"/>
          </p:nvPr>
        </p:nvSpPr>
        <p:spPr/>
        <p:txBody>
          <a:bodyPr/>
          <a:lstStyle/>
          <a:p>
            <a:endParaRPr lang="nl-NL" dirty="0" smtClean="0"/>
          </a:p>
          <a:p>
            <a:r>
              <a:rPr lang="nl-NL" dirty="0" smtClean="0"/>
              <a:t>Wat is het ?</a:t>
            </a:r>
          </a:p>
          <a:p>
            <a:endParaRPr lang="nl-NL" dirty="0"/>
          </a:p>
          <a:p>
            <a:endParaRPr lang="nl-NL" dirty="0" smtClean="0"/>
          </a:p>
          <a:p>
            <a:r>
              <a:rPr lang="nl-NL" dirty="0" smtClean="0"/>
              <a:t>Een plan dat je in een stabiele stemming samen met je hulpverlener en je naaste opstelt.</a:t>
            </a:r>
          </a:p>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17</a:t>
            </a:fld>
            <a:endParaRPr lang="nl-NL"/>
          </a:p>
        </p:txBody>
      </p:sp>
    </p:spTree>
    <p:extLst>
      <p:ext uri="{BB962C8B-B14F-4D97-AF65-F5344CB8AC3E}">
        <p14:creationId xmlns:p14="http://schemas.microsoft.com/office/powerpoint/2010/main" val="10786956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2400" dirty="0"/>
              <a:t>Het plan beschrijft</a:t>
            </a:r>
            <a:br>
              <a:rPr lang="nl-NL" sz="2400" dirty="0"/>
            </a:br>
            <a:endParaRPr lang="nl-NL" sz="2400" dirty="0"/>
          </a:p>
        </p:txBody>
      </p:sp>
      <p:sp>
        <p:nvSpPr>
          <p:cNvPr id="3" name="Tijdelijke aanduiding voor tekst 2"/>
          <p:cNvSpPr>
            <a:spLocks noGrp="1"/>
          </p:cNvSpPr>
          <p:nvPr>
            <p:ph type="body" idx="1"/>
          </p:nvPr>
        </p:nvSpPr>
        <p:spPr/>
        <p:txBody>
          <a:bodyPr/>
          <a:lstStyle/>
          <a:p>
            <a:r>
              <a:rPr lang="nl-NL" dirty="0" smtClean="0"/>
              <a:t>Symptomen/kenmerken </a:t>
            </a:r>
            <a:r>
              <a:rPr lang="nl-NL" dirty="0"/>
              <a:t>als </a:t>
            </a:r>
            <a:r>
              <a:rPr lang="nl-NL" dirty="0" smtClean="0"/>
              <a:t>je </a:t>
            </a:r>
            <a:r>
              <a:rPr lang="nl-NL" dirty="0"/>
              <a:t>stemming </a:t>
            </a:r>
            <a:r>
              <a:rPr lang="nl-NL" dirty="0" smtClean="0"/>
              <a:t>verandert</a:t>
            </a:r>
          </a:p>
          <a:p>
            <a:r>
              <a:rPr lang="nl-NL" dirty="0" smtClean="0"/>
              <a:t>Triggers die je stemming kunnen veranderen</a:t>
            </a:r>
          </a:p>
          <a:p>
            <a:r>
              <a:rPr lang="nl-NL" dirty="0" smtClean="0"/>
              <a:t>Contragedrag van jezelf of je naaste</a:t>
            </a:r>
          </a:p>
          <a:p>
            <a:r>
              <a:rPr lang="nl-NL" dirty="0" smtClean="0"/>
              <a:t>Wanneer mogen/moeten anderen  </a:t>
            </a:r>
            <a:r>
              <a:rPr lang="nl-NL" dirty="0"/>
              <a:t>hulp </a:t>
            </a:r>
            <a:r>
              <a:rPr lang="nl-NL" dirty="0" smtClean="0"/>
              <a:t>inschakelen</a:t>
            </a:r>
            <a:endParaRPr lang="nl-NL" dirty="0"/>
          </a:p>
          <a:p>
            <a:endParaRPr lang="nl-NL" dirty="0" smtClean="0"/>
          </a:p>
          <a:p>
            <a:pPr marL="0" indent="0">
              <a:buNone/>
            </a:pPr>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18</a:t>
            </a:fld>
            <a:endParaRPr lang="nl-NL"/>
          </a:p>
        </p:txBody>
      </p:sp>
    </p:spTree>
    <p:extLst>
      <p:ext uri="{BB962C8B-B14F-4D97-AF65-F5344CB8AC3E}">
        <p14:creationId xmlns:p14="http://schemas.microsoft.com/office/powerpoint/2010/main" val="22235834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dirty="0"/>
          </a:p>
        </p:txBody>
      </p:sp>
      <p:sp>
        <p:nvSpPr>
          <p:cNvPr id="3" name="Tijdelijke aanduiding voor tekst 2"/>
          <p:cNvSpPr>
            <a:spLocks noGrp="1"/>
          </p:cNvSpPr>
          <p:nvPr>
            <p:ph type="body" idx="1"/>
          </p:nvPr>
        </p:nvSpPr>
        <p:spPr/>
        <p:txBody>
          <a:bodyPr/>
          <a:lstStyle/>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19</a:t>
            </a:fld>
            <a:endParaRPr lang="nl-NL"/>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000" y="836712"/>
            <a:ext cx="11582400" cy="6515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869807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pPr>
              <a:defRPr/>
            </a:pPr>
            <a:endParaRPr lang="nl-NL" altLang="nl-NL"/>
          </a:p>
        </p:txBody>
      </p:sp>
      <p:sp>
        <p:nvSpPr>
          <p:cNvPr id="3" name="Tijdelijke aanduiding voor dianummer 2"/>
          <p:cNvSpPr>
            <a:spLocks noGrp="1"/>
          </p:cNvSpPr>
          <p:nvPr>
            <p:ph type="sldNum" sz="quarter" idx="12"/>
          </p:nvPr>
        </p:nvSpPr>
        <p:spPr/>
        <p:txBody>
          <a:bodyPr/>
          <a:lstStyle/>
          <a:p>
            <a:pPr>
              <a:defRPr/>
            </a:pPr>
            <a:fld id="{22696B9B-346B-46EE-86E8-1B1592742250}" type="slidenum">
              <a:rPr lang="nl-NL" altLang="nl-NL" smtClean="0"/>
              <a:pPr>
                <a:defRPr/>
              </a:pPr>
              <a:t>20</a:t>
            </a:fld>
            <a:endParaRPr lang="nl-NL" altLang="nl-NL"/>
          </a:p>
        </p:txBody>
      </p:sp>
      <p:pic>
        <p:nvPicPr>
          <p:cNvPr id="5" name="Afbeelding 4"/>
          <p:cNvPicPr/>
          <p:nvPr/>
        </p:nvPicPr>
        <p:blipFill rotWithShape="1">
          <a:blip r:embed="rId2"/>
          <a:srcRect l="35564" t="15087" r="535" b="14034"/>
          <a:stretch/>
        </p:blipFill>
        <p:spPr bwMode="auto">
          <a:xfrm>
            <a:off x="1980306" y="908720"/>
            <a:ext cx="6012259" cy="496855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810605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dirty="0"/>
          </a:p>
        </p:txBody>
      </p:sp>
      <p:sp>
        <p:nvSpPr>
          <p:cNvPr id="3" name="Tijdelijke aanduiding voor tekst 2"/>
          <p:cNvSpPr>
            <a:spLocks noGrp="1"/>
          </p:cNvSpPr>
          <p:nvPr>
            <p:ph type="body" idx="1"/>
          </p:nvPr>
        </p:nvSpPr>
        <p:spPr/>
        <p:txBody>
          <a:bodyPr/>
          <a:lstStyle/>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21</a:t>
            </a:fld>
            <a:endParaRPr lang="nl-NL"/>
          </a:p>
        </p:txBody>
      </p:sp>
      <p:pic>
        <p:nvPicPr>
          <p:cNvPr id="6" name="Afbeelding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9872" y="2276872"/>
            <a:ext cx="3240359" cy="3240359"/>
          </a:xfrm>
          <a:prstGeom prst="rect">
            <a:avLst/>
          </a:prstGeom>
        </p:spPr>
      </p:pic>
    </p:spTree>
    <p:extLst>
      <p:ext uri="{BB962C8B-B14F-4D97-AF65-F5344CB8AC3E}">
        <p14:creationId xmlns:p14="http://schemas.microsoft.com/office/powerpoint/2010/main" val="22328638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Symptomen</a:t>
            </a:r>
            <a:endParaRPr lang="nl-NL" dirty="0"/>
          </a:p>
        </p:txBody>
      </p:sp>
      <p:sp>
        <p:nvSpPr>
          <p:cNvPr id="3" name="Tijdelijke aanduiding voor tekst 2"/>
          <p:cNvSpPr>
            <a:spLocks noGrp="1"/>
          </p:cNvSpPr>
          <p:nvPr>
            <p:ph type="body" idx="1"/>
          </p:nvPr>
        </p:nvSpPr>
        <p:spPr/>
        <p:txBody>
          <a:bodyPr/>
          <a:lstStyle/>
          <a:p>
            <a:endParaRPr lang="nl-NL" dirty="0" smtClean="0"/>
          </a:p>
          <a:p>
            <a:endParaRPr lang="nl-NL" dirty="0"/>
          </a:p>
          <a:p>
            <a:endParaRPr lang="nl-NL" dirty="0" smtClean="0"/>
          </a:p>
          <a:p>
            <a:endParaRPr lang="nl-NL" dirty="0"/>
          </a:p>
          <a:p>
            <a:endParaRPr lang="nl-NL" dirty="0" smtClean="0"/>
          </a:p>
          <a:p>
            <a:endParaRPr lang="nl-NL" dirty="0"/>
          </a:p>
          <a:p>
            <a:endParaRPr lang="nl-NL" dirty="0" smtClean="0"/>
          </a:p>
          <a:p>
            <a:endParaRPr lang="nl-NL" dirty="0"/>
          </a:p>
          <a:p>
            <a:r>
              <a:rPr lang="nl-NL" dirty="0" smtClean="0"/>
              <a:t>S </a:t>
            </a:r>
            <a:r>
              <a:rPr lang="nl-NL" sz="1600" dirty="0" smtClean="0"/>
              <a:t>(symptomen)</a:t>
            </a:r>
            <a:endParaRPr lang="nl-NL" sz="1600"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22</a:t>
            </a:fld>
            <a:endParaRPr lang="nl-NL"/>
          </a:p>
        </p:txBody>
      </p:sp>
      <p:sp>
        <p:nvSpPr>
          <p:cNvPr id="7" name="Gelijkbenige driehoek 6"/>
          <p:cNvSpPr/>
          <p:nvPr/>
        </p:nvSpPr>
        <p:spPr>
          <a:xfrm>
            <a:off x="3347864" y="2060848"/>
            <a:ext cx="3672408" cy="2880320"/>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3817363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dirty="0"/>
          </a:p>
        </p:txBody>
      </p:sp>
      <p:sp>
        <p:nvSpPr>
          <p:cNvPr id="3" name="Tijdelijke aanduiding voor tekst 2"/>
          <p:cNvSpPr>
            <a:spLocks noGrp="1"/>
          </p:cNvSpPr>
          <p:nvPr>
            <p:ph type="body" idx="1"/>
          </p:nvPr>
        </p:nvSpPr>
        <p:spPr/>
        <p:txBody>
          <a:bodyPr/>
          <a:lstStyle/>
          <a:p>
            <a:endParaRPr lang="nl-NL" dirty="0" smtClean="0"/>
          </a:p>
          <a:p>
            <a:r>
              <a:rPr lang="nl-NL" dirty="0" smtClean="0"/>
              <a:t>Wij </a:t>
            </a:r>
            <a:r>
              <a:rPr lang="nl-NL" dirty="0"/>
              <a:t>onderscheiden 9 </a:t>
            </a:r>
            <a:r>
              <a:rPr lang="nl-NL" dirty="0" smtClean="0"/>
              <a:t>stemmingsfases</a:t>
            </a:r>
            <a:endParaRPr lang="nl-NL" dirty="0"/>
          </a:p>
          <a:p>
            <a:endParaRPr lang="nl-NL" dirty="0"/>
          </a:p>
          <a:p>
            <a:r>
              <a:rPr lang="nl-NL" dirty="0"/>
              <a:t>0= je normale stemming</a:t>
            </a:r>
          </a:p>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23</a:t>
            </a:fld>
            <a:endParaRPr lang="nl-NL"/>
          </a:p>
        </p:txBody>
      </p:sp>
    </p:spTree>
    <p:extLst>
      <p:ext uri="{BB962C8B-B14F-4D97-AF65-F5344CB8AC3E}">
        <p14:creationId xmlns:p14="http://schemas.microsoft.com/office/powerpoint/2010/main" val="7574013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07704" y="868363"/>
            <a:ext cx="6931496" cy="184373"/>
          </a:xfrm>
        </p:spPr>
        <p:txBody>
          <a:bodyPr/>
          <a:lstStyle/>
          <a:p>
            <a:endParaRPr lang="nl-NL" dirty="0"/>
          </a:p>
        </p:txBody>
      </p:sp>
      <p:sp>
        <p:nvSpPr>
          <p:cNvPr id="3" name="Tijdelijke aanduiding voor tekst 2"/>
          <p:cNvSpPr>
            <a:spLocks noGrp="1"/>
          </p:cNvSpPr>
          <p:nvPr>
            <p:ph type="body" idx="1"/>
          </p:nvPr>
        </p:nvSpPr>
        <p:spPr>
          <a:xfrm>
            <a:off x="1619672" y="1196752"/>
            <a:ext cx="7272808" cy="5112568"/>
          </a:xfrm>
        </p:spPr>
        <p:txBody>
          <a:bodyPr/>
          <a:lstStyle/>
          <a:p>
            <a:r>
              <a:rPr lang="nl-NL" dirty="0" smtClean="0"/>
              <a:t>4 fasen van verhoogde stemming </a:t>
            </a:r>
          </a:p>
          <a:p>
            <a:r>
              <a:rPr lang="nl-NL" dirty="0"/>
              <a:t>+4  </a:t>
            </a:r>
            <a:r>
              <a:rPr lang="nl-NL" dirty="0" smtClean="0">
                <a:solidFill>
                  <a:srgbClr val="FF0000"/>
                </a:solidFill>
              </a:rPr>
              <a:t>ernstige </a:t>
            </a:r>
            <a:r>
              <a:rPr lang="nl-NL" dirty="0">
                <a:solidFill>
                  <a:srgbClr val="FF0000"/>
                </a:solidFill>
              </a:rPr>
              <a:t>manie</a:t>
            </a:r>
          </a:p>
          <a:p>
            <a:r>
              <a:rPr lang="nl-NL" dirty="0" smtClean="0"/>
              <a:t>+3  </a:t>
            </a:r>
            <a:r>
              <a:rPr lang="nl-NL" dirty="0" smtClean="0">
                <a:solidFill>
                  <a:srgbClr val="FF0000"/>
                </a:solidFill>
              </a:rPr>
              <a:t>matige manie</a:t>
            </a:r>
          </a:p>
          <a:p>
            <a:r>
              <a:rPr lang="nl-NL" dirty="0"/>
              <a:t>+2  </a:t>
            </a:r>
            <a:r>
              <a:rPr lang="nl-NL" dirty="0">
                <a:solidFill>
                  <a:srgbClr val="FF0000"/>
                </a:solidFill>
              </a:rPr>
              <a:t>hypomanie</a:t>
            </a:r>
          </a:p>
          <a:p>
            <a:r>
              <a:rPr lang="nl-NL" dirty="0" smtClean="0"/>
              <a:t>+</a:t>
            </a:r>
            <a:r>
              <a:rPr lang="nl-NL" dirty="0"/>
              <a:t>1  </a:t>
            </a:r>
            <a:r>
              <a:rPr lang="nl-NL" dirty="0">
                <a:solidFill>
                  <a:srgbClr val="FF0000"/>
                </a:solidFill>
              </a:rPr>
              <a:t>licht verhoogde/eufore </a:t>
            </a:r>
            <a:endParaRPr lang="nl-NL" dirty="0" smtClean="0">
              <a:solidFill>
                <a:srgbClr val="FF0000"/>
              </a:solidFill>
            </a:endParaRPr>
          </a:p>
          <a:p>
            <a:endParaRPr lang="nl-NL" dirty="0">
              <a:solidFill>
                <a:srgbClr val="FF0000"/>
              </a:solidFill>
            </a:endParaRPr>
          </a:p>
          <a:p>
            <a:r>
              <a:rPr lang="nl-NL" dirty="0" smtClean="0"/>
              <a:t>4 fasen van verlaagde stemming </a:t>
            </a:r>
          </a:p>
          <a:p>
            <a:r>
              <a:rPr lang="nl-NL" dirty="0" smtClean="0"/>
              <a:t>-1   </a:t>
            </a:r>
            <a:r>
              <a:rPr lang="nl-NL" dirty="0" smtClean="0">
                <a:solidFill>
                  <a:srgbClr val="FF0000"/>
                </a:solidFill>
              </a:rPr>
              <a:t>licht verlaagde/sombere</a:t>
            </a:r>
          </a:p>
          <a:p>
            <a:r>
              <a:rPr lang="nl-NL" dirty="0" smtClean="0"/>
              <a:t>-2   </a:t>
            </a:r>
            <a:r>
              <a:rPr lang="nl-NL" dirty="0" smtClean="0">
                <a:solidFill>
                  <a:srgbClr val="FF0000"/>
                </a:solidFill>
              </a:rPr>
              <a:t>milde/lichte depressie </a:t>
            </a:r>
          </a:p>
          <a:p>
            <a:r>
              <a:rPr lang="nl-NL" dirty="0" smtClean="0"/>
              <a:t>-3   </a:t>
            </a:r>
            <a:r>
              <a:rPr lang="nl-NL" dirty="0" smtClean="0">
                <a:solidFill>
                  <a:srgbClr val="FF0000"/>
                </a:solidFill>
              </a:rPr>
              <a:t>matige depressie</a:t>
            </a:r>
          </a:p>
          <a:p>
            <a:r>
              <a:rPr lang="nl-NL" dirty="0" smtClean="0"/>
              <a:t>-4   </a:t>
            </a:r>
            <a:r>
              <a:rPr lang="nl-NL" dirty="0" smtClean="0">
                <a:solidFill>
                  <a:srgbClr val="FF0000"/>
                </a:solidFill>
              </a:rPr>
              <a:t>ernstige depressie </a:t>
            </a:r>
          </a:p>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24</a:t>
            </a:fld>
            <a:endParaRPr lang="nl-NL"/>
          </a:p>
        </p:txBody>
      </p:sp>
    </p:spTree>
    <p:extLst>
      <p:ext uri="{BB962C8B-B14F-4D97-AF65-F5344CB8AC3E}">
        <p14:creationId xmlns:p14="http://schemas.microsoft.com/office/powerpoint/2010/main" val="32755771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pPr>
              <a:defRPr/>
            </a:pPr>
            <a:endParaRPr lang="nl-NL" altLang="nl-NL"/>
          </a:p>
        </p:txBody>
      </p:sp>
      <p:sp>
        <p:nvSpPr>
          <p:cNvPr id="3" name="Tijdelijke aanduiding voor dianummer 2"/>
          <p:cNvSpPr>
            <a:spLocks noGrp="1"/>
          </p:cNvSpPr>
          <p:nvPr>
            <p:ph type="sldNum" sz="quarter" idx="12"/>
          </p:nvPr>
        </p:nvSpPr>
        <p:spPr/>
        <p:txBody>
          <a:bodyPr/>
          <a:lstStyle/>
          <a:p>
            <a:pPr>
              <a:defRPr/>
            </a:pPr>
            <a:fld id="{22696B9B-346B-46EE-86E8-1B1592742250}" type="slidenum">
              <a:rPr lang="nl-NL" altLang="nl-NL" smtClean="0"/>
              <a:pPr>
                <a:defRPr/>
              </a:pPr>
              <a:t>25</a:t>
            </a:fld>
            <a:endParaRPr lang="nl-NL" altLang="nl-NL"/>
          </a:p>
        </p:txBody>
      </p:sp>
      <p:sp>
        <p:nvSpPr>
          <p:cNvPr id="4" name="Tekstvak 3"/>
          <p:cNvSpPr txBox="1"/>
          <p:nvPr/>
        </p:nvSpPr>
        <p:spPr>
          <a:xfrm>
            <a:off x="2267744" y="2564904"/>
            <a:ext cx="2268760" cy="2862322"/>
          </a:xfrm>
          <a:prstGeom prst="rect">
            <a:avLst/>
          </a:prstGeom>
          <a:noFill/>
        </p:spPr>
        <p:txBody>
          <a:bodyPr wrap="square" rtlCol="0">
            <a:spAutoFit/>
          </a:bodyPr>
          <a:lstStyle/>
          <a:p>
            <a:endParaRPr lang="nl-NL" dirty="0" smtClean="0"/>
          </a:p>
          <a:p>
            <a:r>
              <a:rPr lang="nl-NL" dirty="0" smtClean="0"/>
              <a:t>Energie</a:t>
            </a:r>
          </a:p>
          <a:p>
            <a:r>
              <a:rPr lang="nl-NL" dirty="0" smtClean="0"/>
              <a:t>Denken</a:t>
            </a:r>
          </a:p>
          <a:p>
            <a:r>
              <a:rPr lang="nl-NL" dirty="0" smtClean="0"/>
              <a:t>Gedrag</a:t>
            </a:r>
          </a:p>
          <a:p>
            <a:r>
              <a:rPr lang="nl-NL" dirty="0" smtClean="0"/>
              <a:t>Slaap</a:t>
            </a:r>
          </a:p>
          <a:p>
            <a:r>
              <a:rPr lang="nl-NL" dirty="0" smtClean="0"/>
              <a:t>Zelfbeeld</a:t>
            </a:r>
          </a:p>
          <a:p>
            <a:r>
              <a:rPr lang="nl-NL" dirty="0" smtClean="0"/>
              <a:t>Fysiek</a:t>
            </a:r>
          </a:p>
          <a:p>
            <a:r>
              <a:rPr lang="nl-NL" dirty="0" smtClean="0"/>
              <a:t>Slaap</a:t>
            </a:r>
          </a:p>
          <a:p>
            <a:r>
              <a:rPr lang="nl-NL" dirty="0" smtClean="0"/>
              <a:t>Creativiteit Waarneming</a:t>
            </a:r>
            <a:endParaRPr lang="nl-NL" dirty="0"/>
          </a:p>
        </p:txBody>
      </p:sp>
      <p:sp>
        <p:nvSpPr>
          <p:cNvPr id="5" name="Tekstvak 4"/>
          <p:cNvSpPr txBox="1"/>
          <p:nvPr/>
        </p:nvSpPr>
        <p:spPr>
          <a:xfrm>
            <a:off x="4860032" y="2757121"/>
            <a:ext cx="4211960" cy="2585323"/>
          </a:xfrm>
          <a:prstGeom prst="rect">
            <a:avLst/>
          </a:prstGeom>
          <a:noFill/>
        </p:spPr>
        <p:txBody>
          <a:bodyPr wrap="square" rtlCol="0">
            <a:spAutoFit/>
          </a:bodyPr>
          <a:lstStyle/>
          <a:p>
            <a:r>
              <a:rPr lang="nl-NL" dirty="0" smtClean="0"/>
              <a:t>Weinig invloed op functioneren en mogelijk zelfs tijdelijk beter functioneren</a:t>
            </a:r>
          </a:p>
          <a:p>
            <a:endParaRPr lang="nl-NL" dirty="0"/>
          </a:p>
          <a:p>
            <a:endParaRPr lang="nl-NL" dirty="0" smtClean="0"/>
          </a:p>
          <a:p>
            <a:endParaRPr lang="nl-NL" dirty="0"/>
          </a:p>
          <a:p>
            <a:r>
              <a:rPr lang="nl-NL" dirty="0" smtClean="0"/>
              <a:t>Ernstige verstoring van je functioneren</a:t>
            </a:r>
          </a:p>
          <a:p>
            <a:r>
              <a:rPr lang="nl-NL" dirty="0" smtClean="0"/>
              <a:t>met verlies van controle, uitputting,  en uitval/opname en mogelijk ernstige schade voor jezelf of je omgeving</a:t>
            </a:r>
            <a:endParaRPr lang="nl-NL" dirty="0"/>
          </a:p>
        </p:txBody>
      </p:sp>
      <p:sp>
        <p:nvSpPr>
          <p:cNvPr id="6" name="Pijl-omlaag 5"/>
          <p:cNvSpPr/>
          <p:nvPr/>
        </p:nvSpPr>
        <p:spPr>
          <a:xfrm>
            <a:off x="6516216" y="3446116"/>
            <a:ext cx="504056" cy="57606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7" name="Tekstvak 6"/>
          <p:cNvSpPr txBox="1"/>
          <p:nvPr/>
        </p:nvSpPr>
        <p:spPr>
          <a:xfrm>
            <a:off x="2843808" y="1484784"/>
            <a:ext cx="5688632" cy="923330"/>
          </a:xfrm>
          <a:prstGeom prst="rect">
            <a:avLst/>
          </a:prstGeom>
          <a:noFill/>
        </p:spPr>
        <p:txBody>
          <a:bodyPr wrap="square" rtlCol="0">
            <a:spAutoFit/>
          </a:bodyPr>
          <a:lstStyle/>
          <a:p>
            <a:r>
              <a:rPr lang="nl-NL" dirty="0"/>
              <a:t>De ernst van de symptomen wordt mede bepaald door de invloed van de symptomen op je </a:t>
            </a:r>
            <a:r>
              <a:rPr lang="nl-NL" dirty="0" smtClean="0"/>
              <a:t>functioneren</a:t>
            </a:r>
          </a:p>
          <a:p>
            <a:endParaRPr lang="nl-NL" dirty="0"/>
          </a:p>
        </p:txBody>
      </p:sp>
    </p:spTree>
    <p:extLst>
      <p:ext uri="{BB962C8B-B14F-4D97-AF65-F5344CB8AC3E}">
        <p14:creationId xmlns:p14="http://schemas.microsoft.com/office/powerpoint/2010/main" val="6092676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dirty="0"/>
          </a:p>
        </p:txBody>
      </p:sp>
      <p:sp>
        <p:nvSpPr>
          <p:cNvPr id="3" name="Tijdelijke aanduiding voor tekst 2"/>
          <p:cNvSpPr>
            <a:spLocks noGrp="1"/>
          </p:cNvSpPr>
          <p:nvPr>
            <p:ph type="body" idx="1"/>
          </p:nvPr>
        </p:nvSpPr>
        <p:spPr/>
        <p:txBody>
          <a:bodyPr/>
          <a:lstStyle/>
          <a:p>
            <a:endParaRPr lang="nl-NL" dirty="0"/>
          </a:p>
          <a:p>
            <a:r>
              <a:rPr lang="nl-NL" dirty="0" smtClean="0"/>
              <a:t>Welke symptomen herken je ????</a:t>
            </a:r>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26</a:t>
            </a:fld>
            <a:endParaRPr lang="nl-NL"/>
          </a:p>
        </p:txBody>
      </p:sp>
    </p:spTree>
    <p:extLst>
      <p:ext uri="{BB962C8B-B14F-4D97-AF65-F5344CB8AC3E}">
        <p14:creationId xmlns:p14="http://schemas.microsoft.com/office/powerpoint/2010/main" val="8653059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Symptomen</a:t>
            </a:r>
            <a:endParaRPr lang="nl-NL" dirty="0"/>
          </a:p>
        </p:txBody>
      </p:sp>
      <p:sp>
        <p:nvSpPr>
          <p:cNvPr id="3" name="Tijdelijke aanduiding voor tekst 2"/>
          <p:cNvSpPr>
            <a:spLocks noGrp="1"/>
          </p:cNvSpPr>
          <p:nvPr>
            <p:ph type="body" idx="1"/>
          </p:nvPr>
        </p:nvSpPr>
        <p:spPr/>
        <p:txBody>
          <a:bodyPr/>
          <a:lstStyle/>
          <a:p>
            <a:endParaRPr lang="nl-NL" dirty="0" smtClean="0"/>
          </a:p>
          <a:p>
            <a:endParaRPr lang="nl-NL" dirty="0"/>
          </a:p>
          <a:p>
            <a:endParaRPr lang="nl-NL" dirty="0" smtClean="0"/>
          </a:p>
          <a:p>
            <a:endParaRPr lang="nl-NL" dirty="0"/>
          </a:p>
          <a:p>
            <a:endParaRPr lang="nl-NL" dirty="0" smtClean="0"/>
          </a:p>
          <a:p>
            <a:endParaRPr lang="nl-NL" dirty="0"/>
          </a:p>
          <a:p>
            <a:endParaRPr lang="nl-NL" dirty="0" smtClean="0"/>
          </a:p>
          <a:p>
            <a:endParaRPr lang="nl-NL" dirty="0"/>
          </a:p>
          <a:p>
            <a:r>
              <a:rPr lang="nl-NL" dirty="0" smtClean="0"/>
              <a:t>S </a:t>
            </a:r>
            <a:r>
              <a:rPr lang="nl-NL" sz="1600" dirty="0" smtClean="0"/>
              <a:t>(symptomen)</a:t>
            </a:r>
            <a:endParaRPr lang="nl-NL" sz="1600"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27</a:t>
            </a:fld>
            <a:endParaRPr lang="nl-NL"/>
          </a:p>
        </p:txBody>
      </p:sp>
      <p:sp>
        <p:nvSpPr>
          <p:cNvPr id="7" name="Gelijkbenige driehoek 6"/>
          <p:cNvSpPr/>
          <p:nvPr/>
        </p:nvSpPr>
        <p:spPr>
          <a:xfrm>
            <a:off x="3347864" y="2060848"/>
            <a:ext cx="3672408" cy="2880320"/>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1687233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dirty="0"/>
          </a:p>
        </p:txBody>
      </p:sp>
      <p:sp>
        <p:nvSpPr>
          <p:cNvPr id="3" name="Tijdelijke aanduiding voor tekst 2"/>
          <p:cNvSpPr>
            <a:spLocks noGrp="1"/>
          </p:cNvSpPr>
          <p:nvPr>
            <p:ph type="body" idx="1"/>
          </p:nvPr>
        </p:nvSpPr>
        <p:spPr/>
        <p:txBody>
          <a:bodyPr/>
          <a:lstStyle/>
          <a:p>
            <a:r>
              <a:rPr lang="nl-NL" dirty="0" smtClean="0"/>
              <a:t>                          </a:t>
            </a:r>
          </a:p>
          <a:p>
            <a:endParaRPr lang="nl-NL" dirty="0"/>
          </a:p>
          <a:p>
            <a:endParaRPr lang="nl-NL" dirty="0" smtClean="0"/>
          </a:p>
          <a:p>
            <a:endParaRPr lang="nl-NL" dirty="0"/>
          </a:p>
          <a:p>
            <a:endParaRPr lang="nl-NL" dirty="0" smtClean="0"/>
          </a:p>
          <a:p>
            <a:endParaRPr lang="nl-NL" dirty="0"/>
          </a:p>
          <a:p>
            <a:endParaRPr lang="nl-NL" dirty="0" smtClean="0"/>
          </a:p>
          <a:p>
            <a:endParaRPr lang="nl-NL" dirty="0"/>
          </a:p>
          <a:p>
            <a:r>
              <a:rPr lang="nl-NL" dirty="0" smtClean="0"/>
              <a:t>S </a:t>
            </a:r>
            <a:r>
              <a:rPr lang="nl-NL" sz="1600" dirty="0" smtClean="0"/>
              <a:t>(symptomen)                                              </a:t>
            </a:r>
            <a:r>
              <a:rPr lang="nl-NL" dirty="0" smtClean="0"/>
              <a:t> T </a:t>
            </a:r>
            <a:r>
              <a:rPr lang="nl-NL" sz="1600" dirty="0" smtClean="0"/>
              <a:t>(triggers)</a:t>
            </a:r>
            <a:endParaRPr lang="nl-NL" sz="1600"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28</a:t>
            </a:fld>
            <a:endParaRPr lang="nl-NL"/>
          </a:p>
        </p:txBody>
      </p:sp>
      <p:sp>
        <p:nvSpPr>
          <p:cNvPr id="7" name="Gelijkbenige driehoek 6"/>
          <p:cNvSpPr/>
          <p:nvPr/>
        </p:nvSpPr>
        <p:spPr>
          <a:xfrm>
            <a:off x="2987824" y="2492896"/>
            <a:ext cx="3672408" cy="2880320"/>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7522102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tekst 2"/>
          <p:cNvSpPr>
            <a:spLocks noGrp="1"/>
          </p:cNvSpPr>
          <p:nvPr>
            <p:ph type="body" idx="1"/>
          </p:nvPr>
        </p:nvSpPr>
        <p:spPr/>
        <p:txBody>
          <a:bodyPr/>
          <a:lstStyle/>
          <a:p>
            <a:r>
              <a:rPr lang="nl-NL" dirty="0" smtClean="0"/>
              <a:t>T =Triggers</a:t>
            </a:r>
          </a:p>
          <a:p>
            <a:endParaRPr lang="nl-NL" dirty="0"/>
          </a:p>
          <a:p>
            <a:r>
              <a:rPr lang="nl-NL" dirty="0" smtClean="0"/>
              <a:t>zijn omstandigheden of gebeurtenissen die een stemmingsepisode kunnen uitlokken</a:t>
            </a:r>
          </a:p>
          <a:p>
            <a:endParaRPr lang="nl-NL" dirty="0"/>
          </a:p>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29</a:t>
            </a:fld>
            <a:endParaRPr lang="nl-NL"/>
          </a:p>
        </p:txBody>
      </p:sp>
    </p:spTree>
    <p:extLst>
      <p:ext uri="{BB962C8B-B14F-4D97-AF65-F5344CB8AC3E}">
        <p14:creationId xmlns:p14="http://schemas.microsoft.com/office/powerpoint/2010/main" val="40258622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tekst 2"/>
          <p:cNvSpPr>
            <a:spLocks noGrp="1"/>
          </p:cNvSpPr>
          <p:nvPr>
            <p:ph type="body" idx="1"/>
          </p:nvPr>
        </p:nvSpPr>
        <p:spPr/>
        <p:txBody>
          <a:bodyPr/>
          <a:lstStyle/>
          <a:p>
            <a:r>
              <a:rPr lang="nl-NL" dirty="0" smtClean="0"/>
              <a:t>Sommige triggers zijn algemeen geldend</a:t>
            </a:r>
          </a:p>
          <a:p>
            <a:pPr marL="0" indent="0">
              <a:buNone/>
            </a:pPr>
            <a:r>
              <a:rPr lang="nl-NL" dirty="0" smtClean="0"/>
              <a:t>Zoals: </a:t>
            </a:r>
          </a:p>
          <a:p>
            <a:r>
              <a:rPr lang="nl-NL" dirty="0"/>
              <a:t>T</a:t>
            </a:r>
            <a:r>
              <a:rPr lang="nl-NL" dirty="0" smtClean="0"/>
              <a:t>raumatische gebeurtenissen</a:t>
            </a:r>
          </a:p>
          <a:p>
            <a:r>
              <a:rPr lang="nl-NL" dirty="0" smtClean="0"/>
              <a:t>Drugs en alcoholgebruik</a:t>
            </a:r>
          </a:p>
          <a:p>
            <a:r>
              <a:rPr lang="nl-NL" dirty="0" smtClean="0"/>
              <a:t>Langdurige slaaponthouding</a:t>
            </a:r>
          </a:p>
          <a:p>
            <a:r>
              <a:rPr lang="nl-NL" dirty="0" smtClean="0"/>
              <a:t>Langdurige stress</a:t>
            </a:r>
          </a:p>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30</a:t>
            </a:fld>
            <a:endParaRPr lang="nl-NL"/>
          </a:p>
        </p:txBody>
      </p:sp>
    </p:spTree>
    <p:extLst>
      <p:ext uri="{BB962C8B-B14F-4D97-AF65-F5344CB8AC3E}">
        <p14:creationId xmlns:p14="http://schemas.microsoft.com/office/powerpoint/2010/main" val="24668733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tekst 2"/>
          <p:cNvSpPr>
            <a:spLocks noGrp="1"/>
          </p:cNvSpPr>
          <p:nvPr>
            <p:ph type="body" idx="1"/>
          </p:nvPr>
        </p:nvSpPr>
        <p:spPr/>
        <p:txBody>
          <a:bodyPr/>
          <a:lstStyle/>
          <a:p>
            <a:r>
              <a:rPr lang="nl-NL" dirty="0" smtClean="0"/>
              <a:t>Sommige triggers zijn algemeen bekend maar niet iedereen is er gevoelig  voor zoals:</a:t>
            </a:r>
          </a:p>
          <a:p>
            <a:r>
              <a:rPr lang="nl-NL" dirty="0" smtClean="0"/>
              <a:t>Seizoensinvloeden</a:t>
            </a:r>
          </a:p>
          <a:p>
            <a:r>
              <a:rPr lang="nl-NL" dirty="0" smtClean="0"/>
              <a:t>Jetlag </a:t>
            </a:r>
          </a:p>
          <a:p>
            <a:r>
              <a:rPr lang="nl-NL" dirty="0" smtClean="0"/>
              <a:t>Vakanties/verre reizen</a:t>
            </a:r>
          </a:p>
          <a:p>
            <a:r>
              <a:rPr lang="nl-NL" dirty="0"/>
              <a:t>V</a:t>
            </a:r>
            <a:r>
              <a:rPr lang="nl-NL" dirty="0" smtClean="0"/>
              <a:t>erliefdheid</a:t>
            </a:r>
          </a:p>
          <a:p>
            <a:r>
              <a:rPr lang="nl-NL" dirty="0" smtClean="0"/>
              <a:t>Sommige medicijnen tegen depressies (</a:t>
            </a:r>
            <a:r>
              <a:rPr lang="nl-NL" dirty="0" err="1" smtClean="0"/>
              <a:t>ssri</a:t>
            </a:r>
            <a:r>
              <a:rPr lang="nl-NL" dirty="0" smtClean="0"/>
              <a:t> of </a:t>
            </a:r>
            <a:r>
              <a:rPr lang="nl-NL" dirty="0" err="1" smtClean="0"/>
              <a:t>tca’s</a:t>
            </a:r>
            <a:r>
              <a:rPr lang="nl-NL" dirty="0" smtClean="0"/>
              <a:t>)/pijn (opiaten) of ontstekingen </a:t>
            </a:r>
          </a:p>
          <a:p>
            <a:pPr marL="0" indent="0">
              <a:buNone/>
            </a:pPr>
            <a:r>
              <a:rPr lang="nl-NL" dirty="0"/>
              <a:t> </a:t>
            </a:r>
            <a:r>
              <a:rPr lang="nl-NL" dirty="0" smtClean="0"/>
              <a:t>   (prednison)</a:t>
            </a:r>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31</a:t>
            </a:fld>
            <a:endParaRPr lang="nl-NL"/>
          </a:p>
        </p:txBody>
      </p:sp>
    </p:spTree>
    <p:extLst>
      <p:ext uri="{BB962C8B-B14F-4D97-AF65-F5344CB8AC3E}">
        <p14:creationId xmlns:p14="http://schemas.microsoft.com/office/powerpoint/2010/main" val="39483697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tekst 2"/>
          <p:cNvSpPr>
            <a:spLocks noGrp="1"/>
          </p:cNvSpPr>
          <p:nvPr>
            <p:ph type="body" idx="1"/>
          </p:nvPr>
        </p:nvSpPr>
        <p:spPr/>
        <p:txBody>
          <a:bodyPr/>
          <a:lstStyle/>
          <a:p>
            <a:r>
              <a:rPr lang="nl-NL" dirty="0" smtClean="0"/>
              <a:t>Daarnaast zijn er triggers die specifiek voor jou een stemmingsepisode kunnen uitlokken zoals:</a:t>
            </a:r>
          </a:p>
          <a:p>
            <a:r>
              <a:rPr lang="nl-NL" dirty="0" smtClean="0"/>
              <a:t>Familie of relatieproblemen</a:t>
            </a:r>
          </a:p>
          <a:p>
            <a:r>
              <a:rPr lang="nl-NL" dirty="0" smtClean="0"/>
              <a:t>Ruzies</a:t>
            </a:r>
          </a:p>
          <a:p>
            <a:r>
              <a:rPr lang="nl-NL" dirty="0" smtClean="0"/>
              <a:t>Werkomstandigheden </a:t>
            </a:r>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32</a:t>
            </a:fld>
            <a:endParaRPr lang="nl-NL"/>
          </a:p>
        </p:txBody>
      </p:sp>
    </p:spTree>
    <p:extLst>
      <p:ext uri="{BB962C8B-B14F-4D97-AF65-F5344CB8AC3E}">
        <p14:creationId xmlns:p14="http://schemas.microsoft.com/office/powerpoint/2010/main" val="36631397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tekst 2"/>
          <p:cNvSpPr>
            <a:spLocks noGrp="1"/>
          </p:cNvSpPr>
          <p:nvPr>
            <p:ph type="body" idx="1"/>
          </p:nvPr>
        </p:nvSpPr>
        <p:spPr/>
        <p:txBody>
          <a:bodyPr/>
          <a:lstStyle/>
          <a:p>
            <a:endParaRPr lang="nl-NL" dirty="0" smtClean="0"/>
          </a:p>
          <a:p>
            <a:endParaRPr lang="nl-NL" dirty="0"/>
          </a:p>
          <a:p>
            <a:r>
              <a:rPr lang="nl-NL" dirty="0" smtClean="0"/>
              <a:t>      Ken jij jouw Triggers!!!!!!!!</a:t>
            </a:r>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33</a:t>
            </a:fld>
            <a:endParaRPr lang="nl-NL"/>
          </a:p>
        </p:txBody>
      </p:sp>
    </p:spTree>
    <p:extLst>
      <p:ext uri="{BB962C8B-B14F-4D97-AF65-F5344CB8AC3E}">
        <p14:creationId xmlns:p14="http://schemas.microsoft.com/office/powerpoint/2010/main" val="27701207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dirty="0"/>
          </a:p>
        </p:txBody>
      </p:sp>
      <p:sp>
        <p:nvSpPr>
          <p:cNvPr id="3" name="Tijdelijke aanduiding voor tekst 2"/>
          <p:cNvSpPr>
            <a:spLocks noGrp="1"/>
          </p:cNvSpPr>
          <p:nvPr>
            <p:ph type="body" idx="1"/>
          </p:nvPr>
        </p:nvSpPr>
        <p:spPr/>
        <p:txBody>
          <a:bodyPr/>
          <a:lstStyle/>
          <a:p>
            <a:r>
              <a:rPr lang="nl-NL" dirty="0" smtClean="0"/>
              <a:t>                          </a:t>
            </a:r>
          </a:p>
          <a:p>
            <a:endParaRPr lang="nl-NL" dirty="0"/>
          </a:p>
          <a:p>
            <a:endParaRPr lang="nl-NL" dirty="0" smtClean="0"/>
          </a:p>
          <a:p>
            <a:endParaRPr lang="nl-NL" dirty="0"/>
          </a:p>
          <a:p>
            <a:endParaRPr lang="nl-NL" dirty="0" smtClean="0"/>
          </a:p>
          <a:p>
            <a:endParaRPr lang="nl-NL" dirty="0"/>
          </a:p>
          <a:p>
            <a:endParaRPr lang="nl-NL" dirty="0" smtClean="0"/>
          </a:p>
          <a:p>
            <a:endParaRPr lang="nl-NL" dirty="0"/>
          </a:p>
          <a:p>
            <a:r>
              <a:rPr lang="nl-NL" dirty="0" smtClean="0"/>
              <a:t>S </a:t>
            </a:r>
            <a:r>
              <a:rPr lang="nl-NL" sz="1600" dirty="0" smtClean="0"/>
              <a:t>( symptomen)                                              </a:t>
            </a:r>
            <a:r>
              <a:rPr lang="nl-NL" dirty="0" smtClean="0"/>
              <a:t> T </a:t>
            </a:r>
            <a:r>
              <a:rPr lang="nl-NL" sz="1600" dirty="0" smtClean="0"/>
              <a:t>(triggers)</a:t>
            </a:r>
            <a:endParaRPr lang="nl-NL" sz="1600"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34</a:t>
            </a:fld>
            <a:endParaRPr lang="nl-NL"/>
          </a:p>
        </p:txBody>
      </p:sp>
      <p:sp>
        <p:nvSpPr>
          <p:cNvPr id="7" name="Gelijkbenige driehoek 6"/>
          <p:cNvSpPr/>
          <p:nvPr/>
        </p:nvSpPr>
        <p:spPr>
          <a:xfrm>
            <a:off x="2987824" y="2492896"/>
            <a:ext cx="3672408" cy="2880320"/>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0010934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dirty="0"/>
          </a:p>
        </p:txBody>
      </p:sp>
      <p:sp>
        <p:nvSpPr>
          <p:cNvPr id="3" name="Tijdelijke aanduiding voor tekst 2"/>
          <p:cNvSpPr>
            <a:spLocks noGrp="1"/>
          </p:cNvSpPr>
          <p:nvPr>
            <p:ph type="body" idx="1"/>
          </p:nvPr>
        </p:nvSpPr>
        <p:spPr/>
        <p:txBody>
          <a:bodyPr/>
          <a:lstStyle/>
          <a:p>
            <a:r>
              <a:rPr lang="nl-NL" dirty="0" smtClean="0"/>
              <a:t>                          C </a:t>
            </a:r>
            <a:r>
              <a:rPr lang="nl-NL" sz="1600" dirty="0" smtClean="0"/>
              <a:t>(contra gedrag)</a:t>
            </a:r>
          </a:p>
          <a:p>
            <a:endParaRPr lang="nl-NL" dirty="0"/>
          </a:p>
          <a:p>
            <a:endParaRPr lang="nl-NL" dirty="0" smtClean="0"/>
          </a:p>
          <a:p>
            <a:endParaRPr lang="nl-NL" dirty="0"/>
          </a:p>
          <a:p>
            <a:endParaRPr lang="nl-NL" dirty="0" smtClean="0"/>
          </a:p>
          <a:p>
            <a:endParaRPr lang="nl-NL" dirty="0"/>
          </a:p>
          <a:p>
            <a:endParaRPr lang="nl-NL" dirty="0" smtClean="0"/>
          </a:p>
          <a:p>
            <a:endParaRPr lang="nl-NL" dirty="0"/>
          </a:p>
          <a:p>
            <a:r>
              <a:rPr lang="nl-NL" dirty="0" smtClean="0"/>
              <a:t>S </a:t>
            </a:r>
            <a:r>
              <a:rPr lang="nl-NL" sz="1600" dirty="0" smtClean="0"/>
              <a:t>( symptomen)                                              </a:t>
            </a:r>
            <a:r>
              <a:rPr lang="nl-NL" dirty="0" smtClean="0"/>
              <a:t> T </a:t>
            </a:r>
            <a:r>
              <a:rPr lang="nl-NL" sz="1600" dirty="0" smtClean="0"/>
              <a:t>(triggers)</a:t>
            </a:r>
            <a:endParaRPr lang="nl-NL" sz="1600"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35</a:t>
            </a:fld>
            <a:endParaRPr lang="nl-NL"/>
          </a:p>
        </p:txBody>
      </p:sp>
      <p:sp>
        <p:nvSpPr>
          <p:cNvPr id="7" name="Gelijkbenige driehoek 6"/>
          <p:cNvSpPr/>
          <p:nvPr/>
        </p:nvSpPr>
        <p:spPr>
          <a:xfrm>
            <a:off x="2987824" y="2492896"/>
            <a:ext cx="3672408" cy="2880320"/>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0450653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Contragedrag</a:t>
            </a:r>
            <a:endParaRPr lang="nl-NL" dirty="0"/>
          </a:p>
        </p:txBody>
      </p:sp>
      <p:sp>
        <p:nvSpPr>
          <p:cNvPr id="3" name="Tijdelijke aanduiding voor tekst 2"/>
          <p:cNvSpPr>
            <a:spLocks noGrp="1"/>
          </p:cNvSpPr>
          <p:nvPr>
            <p:ph type="body" idx="1"/>
          </p:nvPr>
        </p:nvSpPr>
        <p:spPr/>
        <p:txBody>
          <a:bodyPr/>
          <a:lstStyle/>
          <a:p>
            <a:r>
              <a:rPr lang="nl-NL" dirty="0" smtClean="0"/>
              <a:t>Contragedrag is gedrag dat je bewust inzet en dat vaak tegengesteld is van hetgeen je stemming je ingeeft.</a:t>
            </a:r>
          </a:p>
          <a:p>
            <a:r>
              <a:rPr lang="nl-NL" dirty="0" smtClean="0"/>
              <a:t>Contragedrag is tijdens de ontremming  </a:t>
            </a:r>
          </a:p>
          <a:p>
            <a:pPr marL="0" indent="0">
              <a:buNone/>
            </a:pPr>
            <a:r>
              <a:rPr lang="nl-NL" dirty="0"/>
              <a:t> </a:t>
            </a:r>
            <a:r>
              <a:rPr lang="nl-NL" dirty="0" smtClean="0"/>
              <a:t>   vaak een remmende activiteit.</a:t>
            </a:r>
          </a:p>
          <a:p>
            <a:r>
              <a:rPr lang="nl-NL" dirty="0" smtClean="0"/>
              <a:t>Contragedrag is tijdens de depressie vaak een stimulerende activiteit.</a:t>
            </a:r>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36</a:t>
            </a:fld>
            <a:endParaRPr lang="nl-NL"/>
          </a:p>
        </p:txBody>
      </p:sp>
    </p:spTree>
    <p:extLst>
      <p:ext uri="{BB962C8B-B14F-4D97-AF65-F5344CB8AC3E}">
        <p14:creationId xmlns:p14="http://schemas.microsoft.com/office/powerpoint/2010/main" val="13834539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dirty="0"/>
          </a:p>
        </p:txBody>
      </p:sp>
      <p:sp>
        <p:nvSpPr>
          <p:cNvPr id="3" name="Tijdelijke aanduiding voor tekst 2"/>
          <p:cNvSpPr>
            <a:spLocks noGrp="1"/>
          </p:cNvSpPr>
          <p:nvPr>
            <p:ph type="body" idx="1"/>
          </p:nvPr>
        </p:nvSpPr>
        <p:spPr/>
        <p:txBody>
          <a:bodyPr/>
          <a:lstStyle/>
          <a:p>
            <a:endParaRPr lang="nl-NL" dirty="0" smtClean="0"/>
          </a:p>
          <a:p>
            <a:r>
              <a:rPr lang="nl-NL" dirty="0" smtClean="0"/>
              <a:t>Contragedrag </a:t>
            </a:r>
            <a:r>
              <a:rPr lang="nl-NL" dirty="0"/>
              <a:t>heeft het doel om je stemmingen niet verder te laten escaleren en schade te </a:t>
            </a:r>
            <a:r>
              <a:rPr lang="nl-NL" dirty="0" smtClean="0"/>
              <a:t>voorkomen</a:t>
            </a:r>
          </a:p>
          <a:p>
            <a:r>
              <a:rPr lang="nl-NL" dirty="0" smtClean="0"/>
              <a:t>Contragedrag kan ook gedrag van je naaste</a:t>
            </a:r>
          </a:p>
          <a:p>
            <a:pPr marL="0" indent="0">
              <a:buNone/>
            </a:pPr>
            <a:r>
              <a:rPr lang="nl-NL" dirty="0"/>
              <a:t> </a:t>
            </a:r>
            <a:r>
              <a:rPr lang="nl-NL" dirty="0" smtClean="0"/>
              <a:t>  zijn of het nemen van medicijnen </a:t>
            </a:r>
            <a:endParaRPr lang="nl-NL" dirty="0"/>
          </a:p>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37</a:t>
            </a:fld>
            <a:endParaRPr lang="nl-NL"/>
          </a:p>
        </p:txBody>
      </p:sp>
    </p:spTree>
    <p:extLst>
      <p:ext uri="{BB962C8B-B14F-4D97-AF65-F5344CB8AC3E}">
        <p14:creationId xmlns:p14="http://schemas.microsoft.com/office/powerpoint/2010/main" val="39928666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tekst 2"/>
          <p:cNvSpPr>
            <a:spLocks noGrp="1"/>
          </p:cNvSpPr>
          <p:nvPr>
            <p:ph type="body" idx="1"/>
          </p:nvPr>
        </p:nvSpPr>
        <p:spPr/>
        <p:txBody>
          <a:bodyPr/>
          <a:lstStyle/>
          <a:p>
            <a:r>
              <a:rPr lang="nl-NL" dirty="0" smtClean="0"/>
              <a:t>Wat doe jij de volgende keer anders als je stemming verandert ??????</a:t>
            </a:r>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38</a:t>
            </a:fld>
            <a:endParaRPr lang="nl-NL"/>
          </a:p>
        </p:txBody>
      </p:sp>
    </p:spTree>
    <p:extLst>
      <p:ext uri="{BB962C8B-B14F-4D97-AF65-F5344CB8AC3E}">
        <p14:creationId xmlns:p14="http://schemas.microsoft.com/office/powerpoint/2010/main" val="35909883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tekst 2"/>
          <p:cNvSpPr>
            <a:spLocks noGrp="1"/>
          </p:cNvSpPr>
          <p:nvPr>
            <p:ph type="body" idx="1"/>
          </p:nvPr>
        </p:nvSpPr>
        <p:spPr/>
        <p:txBody>
          <a:bodyPr/>
          <a:lstStyle/>
          <a:p>
            <a:endParaRPr lang="nl-NL" dirty="0" smtClean="0"/>
          </a:p>
          <a:p>
            <a:r>
              <a:rPr lang="nl-NL" dirty="0" smtClean="0"/>
              <a:t>Afremmen als het lekker gaat en </a:t>
            </a:r>
          </a:p>
          <a:p>
            <a:pPr marL="0" indent="0">
              <a:buNone/>
            </a:pPr>
            <a:r>
              <a:rPr lang="nl-NL" dirty="0"/>
              <a:t> </a:t>
            </a:r>
            <a:r>
              <a:rPr lang="nl-NL" dirty="0" smtClean="0"/>
              <a:t>    doorgaan als de accu leeg voelt </a:t>
            </a:r>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39</a:t>
            </a:fld>
            <a:endParaRPr lang="nl-NL"/>
          </a:p>
        </p:txBody>
      </p:sp>
    </p:spTree>
    <p:extLst>
      <p:ext uri="{BB962C8B-B14F-4D97-AF65-F5344CB8AC3E}">
        <p14:creationId xmlns:p14="http://schemas.microsoft.com/office/powerpoint/2010/main" val="17458753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tekst 2"/>
          <p:cNvSpPr>
            <a:spLocks noGrp="1"/>
          </p:cNvSpPr>
          <p:nvPr>
            <p:ph type="body" idx="1"/>
          </p:nvPr>
        </p:nvSpPr>
        <p:spPr/>
        <p:txBody>
          <a:bodyPr/>
          <a:lstStyle/>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40</a:t>
            </a:fld>
            <a:endParaRPr lang="nl-NL"/>
          </a:p>
        </p:txBody>
      </p:sp>
      <p:pic>
        <p:nvPicPr>
          <p:cNvPr id="6" name="Afbeelding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7824" y="2466975"/>
            <a:ext cx="3888431" cy="3141852"/>
          </a:xfrm>
          <a:prstGeom prst="rect">
            <a:avLst/>
          </a:prstGeom>
        </p:spPr>
      </p:pic>
    </p:spTree>
    <p:extLst>
      <p:ext uri="{BB962C8B-B14F-4D97-AF65-F5344CB8AC3E}">
        <p14:creationId xmlns:p14="http://schemas.microsoft.com/office/powerpoint/2010/main" val="22259993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tekst 2"/>
          <p:cNvSpPr>
            <a:spLocks noGrp="1"/>
          </p:cNvSpPr>
          <p:nvPr>
            <p:ph type="body" idx="1"/>
          </p:nvPr>
        </p:nvSpPr>
        <p:spPr/>
        <p:txBody>
          <a:bodyPr/>
          <a:lstStyle/>
          <a:p>
            <a:endParaRPr lang="nl-NL" dirty="0"/>
          </a:p>
        </p:txBody>
      </p:sp>
      <p:sp>
        <p:nvSpPr>
          <p:cNvPr id="4" name="Tijdelijke aanduiding voor datum 3"/>
          <p:cNvSpPr>
            <a:spLocks noGrp="1"/>
          </p:cNvSpPr>
          <p:nvPr>
            <p:ph type="dt" sz="half" idx="10"/>
          </p:nvPr>
        </p:nvSpPr>
        <p:spPr/>
        <p:txBody>
          <a:bodyPr/>
          <a:lstStyle/>
          <a:p>
            <a:fld id="{326CD223-8DCA-42AD-B9C1-469CCA674D98}" type="datetime1">
              <a:rPr lang="nl-NL" smtClean="0"/>
              <a:t>9-6-2020</a:t>
            </a:fld>
            <a:endParaRPr lang="nl-NL"/>
          </a:p>
        </p:txBody>
      </p:sp>
      <p:sp>
        <p:nvSpPr>
          <p:cNvPr id="5" name="Tijdelijke aanduiding voor dianummer 4"/>
          <p:cNvSpPr>
            <a:spLocks noGrp="1"/>
          </p:cNvSpPr>
          <p:nvPr>
            <p:ph type="sldNum" sz="quarter" idx="12"/>
          </p:nvPr>
        </p:nvSpPr>
        <p:spPr/>
        <p:txBody>
          <a:bodyPr/>
          <a:lstStyle/>
          <a:p>
            <a:fld id="{4036A724-D67B-486D-95DD-CFBD7FF449FD}" type="slidenum">
              <a:rPr lang="nl-NL" smtClean="0"/>
              <a:t>41</a:t>
            </a:fld>
            <a:endParaRPr lang="nl-NL"/>
          </a:p>
        </p:txBody>
      </p:sp>
    </p:spTree>
    <p:extLst>
      <p:ext uri="{BB962C8B-B14F-4D97-AF65-F5344CB8AC3E}">
        <p14:creationId xmlns:p14="http://schemas.microsoft.com/office/powerpoint/2010/main" val="7387681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model_GGzE02">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1447</TotalTime>
  <Words>1421</Words>
  <Application>Microsoft Office PowerPoint</Application>
  <PresentationFormat>Diavoorstelling (4:3)</PresentationFormat>
  <Paragraphs>856</Paragraphs>
  <Slides>41</Slides>
  <Notes>2</Notes>
  <HiddenSlides>0</HiddenSlides>
  <MMClips>0</MMClips>
  <ScaleCrop>false</ScaleCrop>
  <HeadingPairs>
    <vt:vector size="6" baseType="variant">
      <vt:variant>
        <vt:lpstr>Gebruikte lettertypen</vt:lpstr>
      </vt:variant>
      <vt:variant>
        <vt:i4>6</vt:i4>
      </vt:variant>
      <vt:variant>
        <vt:lpstr>Thema</vt:lpstr>
      </vt:variant>
      <vt:variant>
        <vt:i4>2</vt:i4>
      </vt:variant>
      <vt:variant>
        <vt:lpstr>Diatitels</vt:lpstr>
      </vt:variant>
      <vt:variant>
        <vt:i4>41</vt:i4>
      </vt:variant>
    </vt:vector>
  </HeadingPairs>
  <TitlesOfParts>
    <vt:vector size="49" baseType="lpstr">
      <vt:lpstr>ＭＳ Ｐゴシック</vt:lpstr>
      <vt:lpstr>Arial</vt:lpstr>
      <vt:lpstr>Calibri</vt:lpstr>
      <vt:lpstr>Lucida Sans</vt:lpstr>
      <vt:lpstr>Times New Roman</vt:lpstr>
      <vt:lpstr>Trebuchet MS</vt:lpstr>
      <vt:lpstr>model_GGzE02</vt:lpstr>
      <vt:lpstr>Kantoorthema</vt:lpstr>
      <vt:lpstr>   Psycho-educatie cursus         Zelfmanagement</vt:lpstr>
      <vt:lpstr>PowerPoint-presentatie</vt:lpstr>
      <vt:lpstr>programma</vt:lpstr>
      <vt:lpstr>Volgende week</vt:lpstr>
      <vt:lpstr>Definitie:</vt:lpstr>
      <vt:lpstr>Medicijnen alleen zijn niet genoeg om je stemming stabiel te houden !!!!!!</vt:lpstr>
      <vt:lpstr>PowerPoint-presentatie</vt:lpstr>
      <vt:lpstr> </vt:lpstr>
      <vt:lpstr> Life Chart Methode  (LCM) </vt:lpstr>
      <vt:lpstr>        Waarom ? </vt:lpstr>
      <vt:lpstr>     2 varianten nl: </vt:lpstr>
      <vt:lpstr>retrospectieve LC</vt:lpstr>
      <vt:lpstr>PowerPoint-presentatie</vt:lpstr>
      <vt:lpstr>prospectieve LCM</vt:lpstr>
      <vt:lpstr>PowerPoint-presentatie</vt:lpstr>
      <vt:lpstr>Tips</vt:lpstr>
      <vt:lpstr>Het signaleringsplan</vt:lpstr>
      <vt:lpstr>Het plan beschrijft </vt:lpstr>
      <vt:lpstr>PowerPoint-presentatie</vt:lpstr>
      <vt:lpstr>PowerPoint-presentatie</vt:lpstr>
      <vt:lpstr>PowerPoint-presentatie</vt:lpstr>
      <vt:lpstr>Symptomen</vt:lpstr>
      <vt:lpstr>PowerPoint-presentatie</vt:lpstr>
      <vt:lpstr>PowerPoint-presentatie</vt:lpstr>
      <vt:lpstr>PowerPoint-presentatie</vt:lpstr>
      <vt:lpstr>PowerPoint-presentatie</vt:lpstr>
      <vt:lpstr>Symptomen</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Contragedrag</vt:lpstr>
      <vt:lpstr>PowerPoint-presentatie</vt:lpstr>
      <vt:lpstr>PowerPoint-presentatie</vt:lpstr>
      <vt:lpstr>PowerPoint-presentatie</vt:lpstr>
      <vt:lpstr>PowerPoint-presentatie</vt:lpstr>
      <vt:lpstr>PowerPoint-presentatie</vt:lpstr>
    </vt:vector>
  </TitlesOfParts>
  <Company>Stichting GGzE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Linden, Rob van der</dc:creator>
  <cp:lastModifiedBy>Reijnen, Marius</cp:lastModifiedBy>
  <cp:revision>105</cp:revision>
  <dcterms:created xsi:type="dcterms:W3CDTF">2013-06-10T08:23:06Z</dcterms:created>
  <dcterms:modified xsi:type="dcterms:W3CDTF">2020-06-09T18:29:22Z</dcterms:modified>
</cp:coreProperties>
</file>